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0" r:id="rId1"/>
  </p:sldMasterIdLst>
  <p:notesMasterIdLst>
    <p:notesMasterId r:id="rId15"/>
  </p:notesMasterIdLst>
  <p:sldIdLst>
    <p:sldId id="264" r:id="rId2"/>
    <p:sldId id="266" r:id="rId3"/>
    <p:sldId id="257" r:id="rId4"/>
    <p:sldId id="297" r:id="rId5"/>
    <p:sldId id="293" r:id="rId6"/>
    <p:sldId id="299" r:id="rId7"/>
    <p:sldId id="294" r:id="rId8"/>
    <p:sldId id="301" r:id="rId9"/>
    <p:sldId id="295" r:id="rId10"/>
    <p:sldId id="302" r:id="rId11"/>
    <p:sldId id="303" r:id="rId12"/>
    <p:sldId id="300" r:id="rId13"/>
    <p:sldId id="29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63A"/>
    <a:srgbClr val="D99AA8"/>
    <a:srgbClr val="B48DA9"/>
    <a:srgbClr val="F3A3A8"/>
    <a:srgbClr val="2E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91" y="192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89E3-6EE7-441B-832A-36C8777831A2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ED43F-A840-4309-8CD3-3E123CEAF44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ED43F-A840-4309-8CD3-3E123CEAF44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5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95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54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98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26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75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580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51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901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868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2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39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2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8851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2719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765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7992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4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7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60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665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42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952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4B1AFC-6673-4FC1-8ED1-7F1A4D546E67}" type="datetimeFigureOut">
              <a:rPr lang="zh-CN" altLang="en-US" smtClean="0"/>
              <a:pPr/>
              <a:t>2022/4/29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6FD8BB-E3C9-46DF-9B94-1AF8F33E9E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65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9" r:id="rId18"/>
    <p:sldLayoutId id="2147483860" r:id="rId19"/>
    <p:sldLayoutId id="2147483865" r:id="rId20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juejin.cn/post/6904208362284679176" TargetMode="External"/><Relationship Id="rId3" Type="http://schemas.microsoft.com/office/2007/relationships/hdphoto" Target="../media/hdphoto3.wdp"/><Relationship Id="rId7" Type="http://schemas.openxmlformats.org/officeDocument/2006/relationships/hyperlink" Target="https://www.aiwalls.com/android%E8%BB%9F%E9%AB%94%E9%96%8B%E7%99%BC%E6%95%99%E5%AD%B8/22/17221.html" TargetMode="External"/><Relationship Id="rId12" Type="http://schemas.openxmlformats.org/officeDocument/2006/relationships/hyperlink" Target="https://blog.csdn.net/qq_24530405/article/details/5206747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RockCode_li/article/details/39342999" TargetMode="External"/><Relationship Id="rId11" Type="http://schemas.openxmlformats.org/officeDocument/2006/relationships/hyperlink" Target="https://dotblogs.com.tw/sunnylearning/2018/04/10/140116" TargetMode="External"/><Relationship Id="rId5" Type="http://schemas.openxmlformats.org/officeDocument/2006/relationships/hyperlink" Target="https://zu-z.github.io/HW/Web.html" TargetMode="External"/><Relationship Id="rId10" Type="http://schemas.openxmlformats.org/officeDocument/2006/relationships/hyperlink" Target="https://www.gushiciku.cn/pl/pFt9/zh-tw" TargetMode="External"/><Relationship Id="rId4" Type="http://schemas.openxmlformats.org/officeDocument/2006/relationships/hyperlink" Target="https://github.com/chiahsin0303/android-webwiew" TargetMode="External"/><Relationship Id="rId9" Type="http://schemas.openxmlformats.org/officeDocument/2006/relationships/hyperlink" Target="https://codertw.com/%E7%A8%8B%E5%BC%8F%E8%AA%9E%E8%A8%80/68526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7530864" y="3142331"/>
            <a:ext cx="3123449" cy="2771127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3768011" y="1181869"/>
            <a:ext cx="4650475" cy="465047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624347" y="-1129249"/>
            <a:ext cx="6791780" cy="84940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17108" y="2001067"/>
            <a:ext cx="4357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Android </a:t>
            </a:r>
            <a:r>
              <a:rPr lang="en-US" altLang="zh-CN" sz="7200" dirty="0" err="1" smtClean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Webview</a:t>
            </a:r>
            <a:endParaRPr lang="zh-TW" altLang="en-US" sz="7200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2715" y="4206239"/>
            <a:ext cx="318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400" dirty="0" smtClean="0">
                <a:latin typeface="Impact" panose="020B0806030902050204" pitchFamily="34" charset="0"/>
                <a:ea typeface="方正兰亭粗黑简体" panose="02000000000000000000" pitchFamily="2" charset="-122"/>
              </a:rPr>
              <a:t>簡易排版</a:t>
            </a:r>
            <a:endParaRPr lang="zh-TW" altLang="en-US" sz="4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16270"/>
            <a:ext cx="12192000" cy="2976331"/>
          </a:xfrm>
          <a:prstGeom prst="rect">
            <a:avLst/>
          </a:prstGeom>
          <a:gradFill flip="none" rotWithShape="1">
            <a:gsLst>
              <a:gs pos="100000">
                <a:srgbClr val="2E5DAA"/>
              </a:gs>
              <a:gs pos="56000">
                <a:srgbClr val="F3A3A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4" name="组合 43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網頁測試結果</a:t>
              </a:r>
              <a:endParaRPr lang="zh-TW" altLang="en-US" sz="28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133521" y="1459100"/>
            <a:ext cx="9924958" cy="5242707"/>
            <a:chOff x="2957804" y="2387931"/>
            <a:chExt cx="7613780" cy="3947555"/>
          </a:xfrm>
        </p:grpSpPr>
        <p:grpSp>
          <p:nvGrpSpPr>
            <p:cNvPr id="12" name="群組 11"/>
            <p:cNvGrpSpPr/>
            <p:nvPr/>
          </p:nvGrpSpPr>
          <p:grpSpPr>
            <a:xfrm>
              <a:off x="2957804" y="2387931"/>
              <a:ext cx="7613780" cy="3947555"/>
              <a:chOff x="2957804" y="2387931"/>
              <a:chExt cx="7613780" cy="3947555"/>
            </a:xfrm>
          </p:grpSpPr>
          <p:grpSp>
            <p:nvGrpSpPr>
              <p:cNvPr id="47" name="Group 41"/>
              <p:cNvGrpSpPr/>
              <p:nvPr/>
            </p:nvGrpSpPr>
            <p:grpSpPr>
              <a:xfrm>
                <a:off x="2957804" y="2387931"/>
                <a:ext cx="7613780" cy="3947555"/>
                <a:chOff x="2844800" y="1304396"/>
                <a:chExt cx="2803525" cy="1466250"/>
              </a:xfrm>
            </p:grpSpPr>
            <p:sp>
              <p:nvSpPr>
                <p:cNvPr id="53" name="Freeform 12"/>
                <p:cNvSpPr/>
                <p:nvPr/>
              </p:nvSpPr>
              <p:spPr bwMode="auto">
                <a:xfrm>
                  <a:off x="3209925" y="1304396"/>
                  <a:ext cx="2073275" cy="1397000"/>
                </a:xfrm>
                <a:custGeom>
                  <a:avLst/>
                  <a:gdLst/>
                  <a:ahLst/>
                  <a:cxnLst>
                    <a:cxn ang="0">
                      <a:pos x="1146" y="737"/>
                    </a:cxn>
                    <a:cxn ang="0">
                      <a:pos x="1120" y="772"/>
                    </a:cxn>
                    <a:cxn ang="0">
                      <a:pos x="26" y="772"/>
                    </a:cxn>
                    <a:cxn ang="0">
                      <a:pos x="0" y="737"/>
                    </a:cxn>
                    <a:cxn ang="0">
                      <a:pos x="0" y="35"/>
                    </a:cxn>
                    <a:cxn ang="0">
                      <a:pos x="26" y="0"/>
                    </a:cxn>
                    <a:cxn ang="0">
                      <a:pos x="1120" y="0"/>
                    </a:cxn>
                    <a:cxn ang="0">
                      <a:pos x="1146" y="35"/>
                    </a:cxn>
                    <a:cxn ang="0">
                      <a:pos x="1146" y="737"/>
                    </a:cxn>
                  </a:cxnLst>
                  <a:rect l="0" t="0" r="r" b="b"/>
                  <a:pathLst>
                    <a:path w="1146" h="772">
                      <a:moveTo>
                        <a:pt x="1146" y="737"/>
                      </a:moveTo>
                      <a:cubicBezTo>
                        <a:pt x="1146" y="756"/>
                        <a:pt x="1134" y="772"/>
                        <a:pt x="1120" y="772"/>
                      </a:cubicBezTo>
                      <a:cubicBezTo>
                        <a:pt x="26" y="772"/>
                        <a:pt x="26" y="772"/>
                        <a:pt x="26" y="772"/>
                      </a:cubicBezTo>
                      <a:cubicBezTo>
                        <a:pt x="12" y="772"/>
                        <a:pt x="0" y="756"/>
                        <a:pt x="0" y="737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16"/>
                        <a:pt x="12" y="0"/>
                        <a:pt x="26" y="0"/>
                      </a:cubicBezTo>
                      <a:cubicBezTo>
                        <a:pt x="1120" y="0"/>
                        <a:pt x="1120" y="0"/>
                        <a:pt x="1120" y="0"/>
                      </a:cubicBezTo>
                      <a:cubicBezTo>
                        <a:pt x="1134" y="0"/>
                        <a:pt x="1146" y="16"/>
                        <a:pt x="1146" y="35"/>
                      </a:cubicBezTo>
                      <a:cubicBezTo>
                        <a:pt x="1146" y="737"/>
                        <a:pt x="1146" y="737"/>
                        <a:pt x="1146" y="737"/>
                      </a:cubicBezTo>
                    </a:path>
                  </a:pathLst>
                </a:custGeom>
                <a:solidFill>
                  <a:schemeClr val="tx1"/>
                </a:solidFill>
                <a:ln w="9525">
                  <a:noFill/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grpSp>
              <p:nvGrpSpPr>
                <p:cNvPr id="49" name="Group 43"/>
                <p:cNvGrpSpPr/>
                <p:nvPr/>
              </p:nvGrpSpPr>
              <p:grpSpPr>
                <a:xfrm>
                  <a:off x="2844800" y="2648409"/>
                  <a:ext cx="2803525" cy="122237"/>
                  <a:chOff x="4462463" y="2425701"/>
                  <a:chExt cx="2803525" cy="122237"/>
                </a:xfrm>
              </p:grpSpPr>
              <p:sp>
                <p:nvSpPr>
                  <p:cNvPr id="50" name="Freeform 15"/>
                  <p:cNvSpPr/>
                  <p:nvPr/>
                </p:nvSpPr>
                <p:spPr bwMode="auto">
                  <a:xfrm>
                    <a:off x="4462463" y="2481263"/>
                    <a:ext cx="2800350" cy="66675"/>
                  </a:xfrm>
                  <a:custGeom>
                    <a:avLst/>
                    <a:gdLst/>
                    <a:ahLst/>
                    <a:cxnLst>
                      <a:cxn ang="0">
                        <a:pos x="10" y="5"/>
                      </a:cxn>
                      <a:cxn ang="0">
                        <a:pos x="68" y="37"/>
                      </a:cxn>
                      <a:cxn ang="0">
                        <a:pos x="1487" y="37"/>
                      </a:cxn>
                      <a:cxn ang="0">
                        <a:pos x="1546" y="12"/>
                      </a:cxn>
                      <a:cxn ang="0">
                        <a:pos x="1547" y="0"/>
                      </a:cxn>
                      <a:cxn ang="0">
                        <a:pos x="10" y="5"/>
                      </a:cxn>
                    </a:cxnLst>
                    <a:rect l="0" t="0" r="r" b="b"/>
                    <a:pathLst>
                      <a:path w="1547" h="37">
                        <a:moveTo>
                          <a:pt x="10" y="5"/>
                        </a:moveTo>
                        <a:cubicBezTo>
                          <a:pt x="10" y="5"/>
                          <a:pt x="0" y="23"/>
                          <a:pt x="68" y="37"/>
                        </a:cubicBezTo>
                        <a:cubicBezTo>
                          <a:pt x="1487" y="37"/>
                          <a:pt x="1487" y="37"/>
                          <a:pt x="1487" y="37"/>
                        </a:cubicBezTo>
                        <a:cubicBezTo>
                          <a:pt x="1487" y="37"/>
                          <a:pt x="1534" y="34"/>
                          <a:pt x="1546" y="12"/>
                        </a:cubicBezTo>
                        <a:cubicBezTo>
                          <a:pt x="1547" y="0"/>
                          <a:pt x="1547" y="0"/>
                          <a:pt x="1547" y="0"/>
                        </a:cubicBezTo>
                        <a:lnTo>
                          <a:pt x="10" y="5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Freeform 16"/>
                  <p:cNvSpPr/>
                  <p:nvPr/>
                </p:nvSpPr>
                <p:spPr bwMode="auto">
                  <a:xfrm>
                    <a:off x="4478338" y="2425701"/>
                    <a:ext cx="2787650" cy="84138"/>
                  </a:xfrm>
                  <a:custGeom>
                    <a:avLst/>
                    <a:gdLst/>
                    <a:ahLst/>
                    <a:cxnLst>
                      <a:cxn ang="0">
                        <a:pos x="1" y="0"/>
                      </a:cxn>
                      <a:cxn ang="0">
                        <a:pos x="0" y="38"/>
                      </a:cxn>
                      <a:cxn ang="0">
                        <a:pos x="16" y="43"/>
                      </a:cxn>
                      <a:cxn ang="0">
                        <a:pos x="1522" y="43"/>
                      </a:cxn>
                      <a:cxn ang="0">
                        <a:pos x="1538" y="40"/>
                      </a:cxn>
                      <a:cxn ang="0">
                        <a:pos x="1538" y="0"/>
                      </a:cxn>
                      <a:cxn ang="0">
                        <a:pos x="1" y="0"/>
                      </a:cxn>
                    </a:cxnLst>
                    <a:rect l="0" t="0" r="r" b="b"/>
                    <a:pathLst>
                      <a:path w="1540" h="47">
                        <a:moveTo>
                          <a:pt x="1" y="0"/>
                        </a:move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1" y="47"/>
                          <a:pt x="16" y="43"/>
                          <a:pt x="16" y="43"/>
                        </a:cubicBezTo>
                        <a:cubicBezTo>
                          <a:pt x="1522" y="43"/>
                          <a:pt x="1522" y="43"/>
                          <a:pt x="1522" y="43"/>
                        </a:cubicBezTo>
                        <a:cubicBezTo>
                          <a:pt x="1540" y="45"/>
                          <a:pt x="1538" y="40"/>
                          <a:pt x="1538" y="40"/>
                        </a:cubicBezTo>
                        <a:cubicBezTo>
                          <a:pt x="1538" y="0"/>
                          <a:pt x="1538" y="0"/>
                          <a:pt x="1538" y="0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Freeform 31"/>
                  <p:cNvSpPr/>
                  <p:nvPr/>
                </p:nvSpPr>
                <p:spPr bwMode="auto">
                  <a:xfrm>
                    <a:off x="5672138" y="2425701"/>
                    <a:ext cx="392113" cy="44450"/>
                  </a:xfrm>
                  <a:custGeom>
                    <a:avLst/>
                    <a:gdLst/>
                    <a:ahLst/>
                    <a:cxnLst>
                      <a:cxn ang="0">
                        <a:pos x="20" y="22"/>
                      </a:cxn>
                      <a:cxn ang="0">
                        <a:pos x="198" y="22"/>
                      </a:cxn>
                      <a:cxn ang="0">
                        <a:pos x="215" y="1"/>
                      </a:cxn>
                      <a:cxn ang="0">
                        <a:pos x="6" y="0"/>
                      </a:cxn>
                      <a:cxn ang="0">
                        <a:pos x="20" y="22"/>
                      </a:cxn>
                    </a:cxnLst>
                    <a:rect l="0" t="0" r="r" b="b"/>
                    <a:pathLst>
                      <a:path w="217" h="25">
                        <a:moveTo>
                          <a:pt x="20" y="22"/>
                        </a:moveTo>
                        <a:cubicBezTo>
                          <a:pt x="198" y="22"/>
                          <a:pt x="198" y="22"/>
                          <a:pt x="198" y="22"/>
                        </a:cubicBezTo>
                        <a:cubicBezTo>
                          <a:pt x="198" y="22"/>
                          <a:pt x="217" y="25"/>
                          <a:pt x="215" y="1"/>
                        </a:cubicBez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6" y="0"/>
                          <a:pt x="0" y="20"/>
                          <a:pt x="20" y="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</a:ln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125" y="2387931"/>
                <a:ext cx="5625920" cy="357187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3965510" y="2817846"/>
              <a:ext cx="5603535" cy="214604"/>
            </a:xfrm>
            <a:prstGeom prst="roundRect">
              <a:avLst/>
            </a:prstGeom>
            <a:solidFill>
              <a:srgbClr val="35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6804124" y="5165516"/>
            <a:ext cx="4506282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dist"/>
            <a:r>
              <a:rPr lang="zh-TW" altLang="en-US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電腦瀏覽</a:t>
            </a:r>
            <a:r>
              <a:rPr lang="zh-TW" altLang="en-US" sz="3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網頁介面</a:t>
            </a:r>
            <a:endParaRPr lang="en-US" altLang="zh-CN" sz="3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57087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416270"/>
            <a:ext cx="12192000" cy="2976331"/>
          </a:xfrm>
          <a:prstGeom prst="rect">
            <a:avLst/>
          </a:prstGeom>
          <a:gradFill flip="none" rotWithShape="1">
            <a:gsLst>
              <a:gs pos="100000">
                <a:srgbClr val="2E5DAA"/>
              </a:gs>
              <a:gs pos="56000">
                <a:srgbClr val="F3A3A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4" name="组合 43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5" name="图文框 44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網頁測試結果</a:t>
              </a:r>
              <a:endParaRPr lang="zh-TW" altLang="en-US" sz="28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72" y="180696"/>
            <a:ext cx="3958987" cy="649660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44824" y="3675722"/>
            <a:ext cx="4567136" cy="1705766"/>
            <a:chOff x="144824" y="3675722"/>
            <a:chExt cx="4567136" cy="1705766"/>
          </a:xfrm>
        </p:grpSpPr>
        <p:sp>
          <p:nvSpPr>
            <p:cNvPr id="22" name="TextBox 32"/>
            <p:cNvSpPr txBox="1"/>
            <p:nvPr/>
          </p:nvSpPr>
          <p:spPr>
            <a:xfrm>
              <a:off x="144824" y="4427381"/>
              <a:ext cx="4567135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dist">
                <a:spcBef>
                  <a:spcPct val="0"/>
                </a:spcBef>
              </a:pPr>
              <a:r>
                <a:rPr lang="zh-TW" altLang="en-US" sz="28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字體放大、顯示頁面集中，比較方便觀看。</a:t>
              </a:r>
              <a:endParaRPr lang="en-US" altLang="zh-CN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4825" y="3675722"/>
              <a:ext cx="45671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36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虛擬安卓機測試結果</a:t>
              </a:r>
              <a:endParaRPr lang="en-US" altLang="zh-CN" sz="36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4383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297333" y="3361267"/>
            <a:ext cx="3776134" cy="3226119"/>
            <a:chOff x="6531618" y="2256765"/>
            <a:chExt cx="4525235" cy="3764524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8708794" y="2723142"/>
              <a:ext cx="729945" cy="30507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9487261" y="2921547"/>
              <a:ext cx="1512631" cy="2999252"/>
            </a:xfrm>
            <a:custGeom>
              <a:avLst/>
              <a:gdLst>
                <a:gd name="T0" fmla="*/ 717 w 717"/>
                <a:gd name="T1" fmla="*/ 1049 h 1164"/>
                <a:gd name="T2" fmla="*/ 282 w 717"/>
                <a:gd name="T3" fmla="*/ 1164 h 1164"/>
                <a:gd name="T4" fmla="*/ 0 w 717"/>
                <a:gd name="T5" fmla="*/ 116 h 1164"/>
                <a:gd name="T6" fmla="*/ 436 w 717"/>
                <a:gd name="T7" fmla="*/ 0 h 1164"/>
                <a:gd name="T8" fmla="*/ 717 w 717"/>
                <a:gd name="T9" fmla="*/ 1049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7" h="1164">
                  <a:moveTo>
                    <a:pt x="717" y="1049"/>
                  </a:moveTo>
                  <a:lnTo>
                    <a:pt x="282" y="1164"/>
                  </a:lnTo>
                  <a:lnTo>
                    <a:pt x="0" y="116"/>
                  </a:lnTo>
                  <a:lnTo>
                    <a:pt x="436" y="0"/>
                  </a:lnTo>
                  <a:lnTo>
                    <a:pt x="717" y="10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9495699" y="3099336"/>
              <a:ext cx="683532" cy="2901339"/>
            </a:xfrm>
            <a:custGeom>
              <a:avLst/>
              <a:gdLst>
                <a:gd name="T0" fmla="*/ 18 w 84"/>
                <a:gd name="T1" fmla="*/ 12 h 292"/>
                <a:gd name="T2" fmla="*/ 1 w 84"/>
                <a:gd name="T3" fmla="*/ 1 h 292"/>
                <a:gd name="T4" fmla="*/ 0 w 84"/>
                <a:gd name="T5" fmla="*/ 1 h 292"/>
                <a:gd name="T6" fmla="*/ 0 w 84"/>
                <a:gd name="T7" fmla="*/ 60 h 292"/>
                <a:gd name="T8" fmla="*/ 55 w 84"/>
                <a:gd name="T9" fmla="*/ 280 h 292"/>
                <a:gd name="T10" fmla="*/ 72 w 84"/>
                <a:gd name="T11" fmla="*/ 291 h 292"/>
                <a:gd name="T12" fmla="*/ 83 w 84"/>
                <a:gd name="T13" fmla="*/ 274 h 292"/>
                <a:gd name="T14" fmla="*/ 18 w 84"/>
                <a:gd name="T15" fmla="*/ 1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292">
                  <a:moveTo>
                    <a:pt x="18" y="12"/>
                  </a:moveTo>
                  <a:cubicBezTo>
                    <a:pt x="16" y="5"/>
                    <a:pt x="8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5" y="280"/>
                    <a:pt x="55" y="280"/>
                    <a:pt x="55" y="280"/>
                  </a:cubicBezTo>
                  <a:cubicBezTo>
                    <a:pt x="56" y="287"/>
                    <a:pt x="64" y="292"/>
                    <a:pt x="72" y="291"/>
                  </a:cubicBezTo>
                  <a:cubicBezTo>
                    <a:pt x="79" y="289"/>
                    <a:pt x="84" y="282"/>
                    <a:pt x="83" y="274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3A3A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9780504" y="3109643"/>
              <a:ext cx="641339" cy="2733853"/>
            </a:xfrm>
            <a:custGeom>
              <a:avLst/>
              <a:gdLst>
                <a:gd name="T0" fmla="*/ 13 w 79"/>
                <a:gd name="T1" fmla="*/ 5 h 275"/>
                <a:gd name="T2" fmla="*/ 5 w 79"/>
                <a:gd name="T3" fmla="*/ 0 h 275"/>
                <a:gd name="T4" fmla="*/ 1 w 79"/>
                <a:gd name="T5" fmla="*/ 8 h 275"/>
                <a:gd name="T6" fmla="*/ 66 w 79"/>
                <a:gd name="T7" fmla="*/ 269 h 275"/>
                <a:gd name="T8" fmla="*/ 73 w 79"/>
                <a:gd name="T9" fmla="*/ 274 h 275"/>
                <a:gd name="T10" fmla="*/ 78 w 79"/>
                <a:gd name="T11" fmla="*/ 267 h 275"/>
                <a:gd name="T12" fmla="*/ 13 w 79"/>
                <a:gd name="T13" fmla="*/ 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75">
                  <a:moveTo>
                    <a:pt x="13" y="5"/>
                  </a:moveTo>
                  <a:cubicBezTo>
                    <a:pt x="12" y="2"/>
                    <a:pt x="9" y="0"/>
                    <a:pt x="5" y="0"/>
                  </a:cubicBezTo>
                  <a:cubicBezTo>
                    <a:pt x="2" y="1"/>
                    <a:pt x="0" y="4"/>
                    <a:pt x="1" y="8"/>
                  </a:cubicBezTo>
                  <a:cubicBezTo>
                    <a:pt x="66" y="269"/>
                    <a:pt x="66" y="269"/>
                    <a:pt x="66" y="269"/>
                  </a:cubicBezTo>
                  <a:cubicBezTo>
                    <a:pt x="66" y="273"/>
                    <a:pt x="70" y="275"/>
                    <a:pt x="73" y="274"/>
                  </a:cubicBezTo>
                  <a:cubicBezTo>
                    <a:pt x="77" y="273"/>
                    <a:pt x="79" y="270"/>
                    <a:pt x="78" y="267"/>
                  </a:cubicBezTo>
                  <a:lnTo>
                    <a:pt x="13" y="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0048432" y="3040074"/>
              <a:ext cx="635009" cy="2733853"/>
            </a:xfrm>
            <a:custGeom>
              <a:avLst/>
              <a:gdLst>
                <a:gd name="T0" fmla="*/ 13 w 78"/>
                <a:gd name="T1" fmla="*/ 6 h 275"/>
                <a:gd name="T2" fmla="*/ 5 w 78"/>
                <a:gd name="T3" fmla="*/ 1 h 275"/>
                <a:gd name="T4" fmla="*/ 0 w 78"/>
                <a:gd name="T5" fmla="*/ 8 h 275"/>
                <a:gd name="T6" fmla="*/ 65 w 78"/>
                <a:gd name="T7" fmla="*/ 270 h 275"/>
                <a:gd name="T8" fmla="*/ 73 w 78"/>
                <a:gd name="T9" fmla="*/ 275 h 275"/>
                <a:gd name="T10" fmla="*/ 78 w 78"/>
                <a:gd name="T11" fmla="*/ 267 h 275"/>
                <a:gd name="T12" fmla="*/ 13 w 78"/>
                <a:gd name="T13" fmla="*/ 6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275">
                  <a:moveTo>
                    <a:pt x="13" y="6"/>
                  </a:moveTo>
                  <a:cubicBezTo>
                    <a:pt x="12" y="2"/>
                    <a:pt x="9" y="0"/>
                    <a:pt x="5" y="1"/>
                  </a:cubicBezTo>
                  <a:cubicBezTo>
                    <a:pt x="2" y="1"/>
                    <a:pt x="0" y="5"/>
                    <a:pt x="0" y="8"/>
                  </a:cubicBezTo>
                  <a:cubicBezTo>
                    <a:pt x="65" y="270"/>
                    <a:pt x="65" y="270"/>
                    <a:pt x="65" y="270"/>
                  </a:cubicBezTo>
                  <a:cubicBezTo>
                    <a:pt x="66" y="273"/>
                    <a:pt x="69" y="275"/>
                    <a:pt x="73" y="275"/>
                  </a:cubicBezTo>
                  <a:cubicBezTo>
                    <a:pt x="76" y="274"/>
                    <a:pt x="78" y="270"/>
                    <a:pt x="78" y="267"/>
                  </a:cubicBezTo>
                  <a:lnTo>
                    <a:pt x="13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10276276" y="2882896"/>
              <a:ext cx="780577" cy="2909067"/>
            </a:xfrm>
            <a:custGeom>
              <a:avLst/>
              <a:gdLst>
                <a:gd name="T0" fmla="*/ 30 w 96"/>
                <a:gd name="T1" fmla="*/ 12 h 293"/>
                <a:gd name="T2" fmla="*/ 13 w 96"/>
                <a:gd name="T3" fmla="*/ 1 h 293"/>
                <a:gd name="T4" fmla="*/ 2 w 96"/>
                <a:gd name="T5" fmla="*/ 18 h 293"/>
                <a:gd name="T6" fmla="*/ 67 w 96"/>
                <a:gd name="T7" fmla="*/ 280 h 293"/>
                <a:gd name="T8" fmla="*/ 84 w 96"/>
                <a:gd name="T9" fmla="*/ 291 h 293"/>
                <a:gd name="T10" fmla="*/ 95 w 96"/>
                <a:gd name="T11" fmla="*/ 274 h 293"/>
                <a:gd name="T12" fmla="*/ 30 w 96"/>
                <a:gd name="T13" fmla="*/ 1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93">
                  <a:moveTo>
                    <a:pt x="30" y="12"/>
                  </a:moveTo>
                  <a:cubicBezTo>
                    <a:pt x="28" y="5"/>
                    <a:pt x="20" y="0"/>
                    <a:pt x="13" y="1"/>
                  </a:cubicBezTo>
                  <a:cubicBezTo>
                    <a:pt x="5" y="3"/>
                    <a:pt x="0" y="10"/>
                    <a:pt x="2" y="18"/>
                  </a:cubicBezTo>
                  <a:cubicBezTo>
                    <a:pt x="67" y="280"/>
                    <a:pt x="67" y="280"/>
                    <a:pt x="67" y="280"/>
                  </a:cubicBezTo>
                  <a:cubicBezTo>
                    <a:pt x="68" y="288"/>
                    <a:pt x="76" y="293"/>
                    <a:pt x="84" y="291"/>
                  </a:cubicBezTo>
                  <a:cubicBezTo>
                    <a:pt x="91" y="289"/>
                    <a:pt x="96" y="282"/>
                    <a:pt x="95" y="274"/>
                  </a:cubicBezTo>
                  <a:lnTo>
                    <a:pt x="30" y="12"/>
                  </a:lnTo>
                  <a:close/>
                </a:path>
              </a:pathLst>
            </a:custGeom>
            <a:solidFill>
              <a:srgbClr val="F3A3A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8651832" y="2256765"/>
              <a:ext cx="843867" cy="3764524"/>
            </a:xfrm>
            <a:custGeom>
              <a:avLst/>
              <a:gdLst>
                <a:gd name="T0" fmla="*/ 104 w 104"/>
                <a:gd name="T1" fmla="*/ 86 h 379"/>
                <a:gd name="T2" fmla="*/ 104 w 104"/>
                <a:gd name="T3" fmla="*/ 25 h 379"/>
                <a:gd name="T4" fmla="*/ 79 w 104"/>
                <a:gd name="T5" fmla="*/ 0 h 379"/>
                <a:gd name="T6" fmla="*/ 25 w 104"/>
                <a:gd name="T7" fmla="*/ 0 h 379"/>
                <a:gd name="T8" fmla="*/ 0 w 104"/>
                <a:gd name="T9" fmla="*/ 25 h 379"/>
                <a:gd name="T10" fmla="*/ 0 w 104"/>
                <a:gd name="T11" fmla="*/ 353 h 379"/>
                <a:gd name="T12" fmla="*/ 25 w 104"/>
                <a:gd name="T13" fmla="*/ 379 h 379"/>
                <a:gd name="T14" fmla="*/ 78 w 104"/>
                <a:gd name="T15" fmla="*/ 379 h 379"/>
                <a:gd name="T16" fmla="*/ 104 w 104"/>
                <a:gd name="T17" fmla="*/ 353 h 379"/>
                <a:gd name="T18" fmla="*/ 104 w 104"/>
                <a:gd name="T19" fmla="*/ 145 h 379"/>
                <a:gd name="T20" fmla="*/ 94 w 104"/>
                <a:gd name="T21" fmla="*/ 103 h 379"/>
                <a:gd name="T22" fmla="*/ 104 w 104"/>
                <a:gd name="T23" fmla="*/ 86 h 379"/>
                <a:gd name="T24" fmla="*/ 74 w 104"/>
                <a:gd name="T25" fmla="*/ 341 h 379"/>
                <a:gd name="T26" fmla="*/ 30 w 104"/>
                <a:gd name="T27" fmla="*/ 341 h 379"/>
                <a:gd name="T28" fmla="*/ 21 w 104"/>
                <a:gd name="T29" fmla="*/ 332 h 379"/>
                <a:gd name="T30" fmla="*/ 30 w 104"/>
                <a:gd name="T31" fmla="*/ 323 h 379"/>
                <a:gd name="T32" fmla="*/ 74 w 104"/>
                <a:gd name="T33" fmla="*/ 323 h 379"/>
                <a:gd name="T34" fmla="*/ 83 w 104"/>
                <a:gd name="T35" fmla="*/ 332 h 379"/>
                <a:gd name="T36" fmla="*/ 74 w 104"/>
                <a:gd name="T37" fmla="*/ 341 h 379"/>
                <a:gd name="T38" fmla="*/ 74 w 104"/>
                <a:gd name="T39" fmla="*/ 84 h 379"/>
                <a:gd name="T40" fmla="*/ 30 w 104"/>
                <a:gd name="T41" fmla="*/ 84 h 379"/>
                <a:gd name="T42" fmla="*/ 21 w 104"/>
                <a:gd name="T43" fmla="*/ 75 h 379"/>
                <a:gd name="T44" fmla="*/ 30 w 104"/>
                <a:gd name="T45" fmla="*/ 66 h 379"/>
                <a:gd name="T46" fmla="*/ 74 w 104"/>
                <a:gd name="T47" fmla="*/ 66 h 379"/>
                <a:gd name="T48" fmla="*/ 83 w 104"/>
                <a:gd name="T49" fmla="*/ 75 h 379"/>
                <a:gd name="T50" fmla="*/ 74 w 104"/>
                <a:gd name="T51" fmla="*/ 8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4" h="379">
                  <a:moveTo>
                    <a:pt x="104" y="86"/>
                  </a:moveTo>
                  <a:cubicBezTo>
                    <a:pt x="104" y="25"/>
                    <a:pt x="104" y="25"/>
                    <a:pt x="104" y="25"/>
                  </a:cubicBezTo>
                  <a:cubicBezTo>
                    <a:pt x="104" y="11"/>
                    <a:pt x="93" y="0"/>
                    <a:pt x="7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7"/>
                    <a:pt x="11" y="379"/>
                    <a:pt x="25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93" y="379"/>
                    <a:pt x="104" y="367"/>
                    <a:pt x="104" y="353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2" y="96"/>
                    <a:pt x="97" y="88"/>
                    <a:pt x="104" y="86"/>
                  </a:cubicBezTo>
                  <a:close/>
                  <a:moveTo>
                    <a:pt x="74" y="341"/>
                  </a:moveTo>
                  <a:cubicBezTo>
                    <a:pt x="30" y="341"/>
                    <a:pt x="30" y="341"/>
                    <a:pt x="30" y="341"/>
                  </a:cubicBezTo>
                  <a:cubicBezTo>
                    <a:pt x="25" y="341"/>
                    <a:pt x="21" y="337"/>
                    <a:pt x="21" y="332"/>
                  </a:cubicBezTo>
                  <a:cubicBezTo>
                    <a:pt x="21" y="327"/>
                    <a:pt x="25" y="323"/>
                    <a:pt x="30" y="323"/>
                  </a:cubicBezTo>
                  <a:cubicBezTo>
                    <a:pt x="74" y="323"/>
                    <a:pt x="74" y="323"/>
                    <a:pt x="74" y="323"/>
                  </a:cubicBezTo>
                  <a:cubicBezTo>
                    <a:pt x="78" y="323"/>
                    <a:pt x="83" y="327"/>
                    <a:pt x="83" y="332"/>
                  </a:cubicBezTo>
                  <a:cubicBezTo>
                    <a:pt x="83" y="337"/>
                    <a:pt x="79" y="341"/>
                    <a:pt x="74" y="341"/>
                  </a:cubicBezTo>
                  <a:close/>
                  <a:moveTo>
                    <a:pt x="74" y="84"/>
                  </a:moveTo>
                  <a:cubicBezTo>
                    <a:pt x="30" y="84"/>
                    <a:pt x="30" y="84"/>
                    <a:pt x="30" y="84"/>
                  </a:cubicBezTo>
                  <a:cubicBezTo>
                    <a:pt x="25" y="84"/>
                    <a:pt x="21" y="80"/>
                    <a:pt x="21" y="75"/>
                  </a:cubicBezTo>
                  <a:cubicBezTo>
                    <a:pt x="21" y="70"/>
                    <a:pt x="25" y="66"/>
                    <a:pt x="30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9" y="66"/>
                    <a:pt x="83" y="70"/>
                    <a:pt x="83" y="75"/>
                  </a:cubicBezTo>
                  <a:cubicBezTo>
                    <a:pt x="83" y="80"/>
                    <a:pt x="79" y="84"/>
                    <a:pt x="74" y="84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9398654" y="3109643"/>
              <a:ext cx="97045" cy="587483"/>
            </a:xfrm>
            <a:custGeom>
              <a:avLst/>
              <a:gdLst>
                <a:gd name="T0" fmla="*/ 2 w 12"/>
                <a:gd name="T1" fmla="*/ 17 h 59"/>
                <a:gd name="T2" fmla="*/ 12 w 12"/>
                <a:gd name="T3" fmla="*/ 59 h 59"/>
                <a:gd name="T4" fmla="*/ 12 w 12"/>
                <a:gd name="T5" fmla="*/ 0 h 59"/>
                <a:gd name="T6" fmla="*/ 2 w 12"/>
                <a:gd name="T7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9">
                  <a:moveTo>
                    <a:pt x="2" y="17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2"/>
                    <a:pt x="0" y="10"/>
                    <a:pt x="2" y="17"/>
                  </a:cubicBezTo>
                  <a:close/>
                </a:path>
              </a:pathLst>
            </a:custGeom>
            <a:solidFill>
              <a:srgbClr val="F3A3A8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7660289" y="2692223"/>
              <a:ext cx="729944" cy="30507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7594890" y="2256765"/>
              <a:ext cx="852305" cy="3764524"/>
            </a:xfrm>
            <a:custGeom>
              <a:avLst/>
              <a:gdLst>
                <a:gd name="T0" fmla="*/ 79 w 105"/>
                <a:gd name="T1" fmla="*/ 0 h 379"/>
                <a:gd name="T2" fmla="*/ 26 w 105"/>
                <a:gd name="T3" fmla="*/ 0 h 379"/>
                <a:gd name="T4" fmla="*/ 0 w 105"/>
                <a:gd name="T5" fmla="*/ 25 h 379"/>
                <a:gd name="T6" fmla="*/ 0 w 105"/>
                <a:gd name="T7" fmla="*/ 353 h 379"/>
                <a:gd name="T8" fmla="*/ 26 w 105"/>
                <a:gd name="T9" fmla="*/ 379 h 379"/>
                <a:gd name="T10" fmla="*/ 79 w 105"/>
                <a:gd name="T11" fmla="*/ 379 h 379"/>
                <a:gd name="T12" fmla="*/ 105 w 105"/>
                <a:gd name="T13" fmla="*/ 353 h 379"/>
                <a:gd name="T14" fmla="*/ 105 w 105"/>
                <a:gd name="T15" fmla="*/ 25 h 379"/>
                <a:gd name="T16" fmla="*/ 79 w 105"/>
                <a:gd name="T17" fmla="*/ 0 h 379"/>
                <a:gd name="T18" fmla="*/ 74 w 105"/>
                <a:gd name="T19" fmla="*/ 341 h 379"/>
                <a:gd name="T20" fmla="*/ 31 w 105"/>
                <a:gd name="T21" fmla="*/ 341 h 379"/>
                <a:gd name="T22" fmla="*/ 22 w 105"/>
                <a:gd name="T23" fmla="*/ 332 h 379"/>
                <a:gd name="T24" fmla="*/ 31 w 105"/>
                <a:gd name="T25" fmla="*/ 323 h 379"/>
                <a:gd name="T26" fmla="*/ 74 w 105"/>
                <a:gd name="T27" fmla="*/ 323 h 379"/>
                <a:gd name="T28" fmla="*/ 83 w 105"/>
                <a:gd name="T29" fmla="*/ 332 h 379"/>
                <a:gd name="T30" fmla="*/ 74 w 105"/>
                <a:gd name="T31" fmla="*/ 341 h 379"/>
                <a:gd name="T32" fmla="*/ 74 w 105"/>
                <a:gd name="T33" fmla="*/ 84 h 379"/>
                <a:gd name="T34" fmla="*/ 31 w 105"/>
                <a:gd name="T35" fmla="*/ 84 h 379"/>
                <a:gd name="T36" fmla="*/ 22 w 105"/>
                <a:gd name="T37" fmla="*/ 75 h 379"/>
                <a:gd name="T38" fmla="*/ 31 w 105"/>
                <a:gd name="T39" fmla="*/ 66 h 379"/>
                <a:gd name="T40" fmla="*/ 74 w 105"/>
                <a:gd name="T41" fmla="*/ 66 h 379"/>
                <a:gd name="T42" fmla="*/ 83 w 105"/>
                <a:gd name="T43" fmla="*/ 75 h 379"/>
                <a:gd name="T44" fmla="*/ 74 w 105"/>
                <a:gd name="T45" fmla="*/ 8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79">
                  <a:moveTo>
                    <a:pt x="7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7"/>
                    <a:pt x="11" y="379"/>
                    <a:pt x="26" y="379"/>
                  </a:cubicBezTo>
                  <a:cubicBezTo>
                    <a:pt x="79" y="379"/>
                    <a:pt x="79" y="379"/>
                    <a:pt x="79" y="379"/>
                  </a:cubicBezTo>
                  <a:cubicBezTo>
                    <a:pt x="93" y="379"/>
                    <a:pt x="104" y="367"/>
                    <a:pt x="105" y="353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11"/>
                    <a:pt x="93" y="0"/>
                    <a:pt x="79" y="0"/>
                  </a:cubicBezTo>
                  <a:close/>
                  <a:moveTo>
                    <a:pt x="74" y="341"/>
                  </a:moveTo>
                  <a:cubicBezTo>
                    <a:pt x="31" y="341"/>
                    <a:pt x="31" y="341"/>
                    <a:pt x="31" y="341"/>
                  </a:cubicBezTo>
                  <a:cubicBezTo>
                    <a:pt x="26" y="341"/>
                    <a:pt x="22" y="337"/>
                    <a:pt x="22" y="332"/>
                  </a:cubicBezTo>
                  <a:cubicBezTo>
                    <a:pt x="22" y="327"/>
                    <a:pt x="26" y="323"/>
                    <a:pt x="31" y="323"/>
                  </a:cubicBezTo>
                  <a:cubicBezTo>
                    <a:pt x="74" y="323"/>
                    <a:pt x="74" y="323"/>
                    <a:pt x="74" y="323"/>
                  </a:cubicBezTo>
                  <a:cubicBezTo>
                    <a:pt x="79" y="323"/>
                    <a:pt x="83" y="327"/>
                    <a:pt x="83" y="332"/>
                  </a:cubicBezTo>
                  <a:cubicBezTo>
                    <a:pt x="83" y="337"/>
                    <a:pt x="79" y="341"/>
                    <a:pt x="74" y="341"/>
                  </a:cubicBezTo>
                  <a:close/>
                  <a:moveTo>
                    <a:pt x="74" y="84"/>
                  </a:moveTo>
                  <a:cubicBezTo>
                    <a:pt x="31" y="84"/>
                    <a:pt x="31" y="84"/>
                    <a:pt x="31" y="84"/>
                  </a:cubicBezTo>
                  <a:cubicBezTo>
                    <a:pt x="26" y="84"/>
                    <a:pt x="22" y="80"/>
                    <a:pt x="22" y="75"/>
                  </a:cubicBezTo>
                  <a:cubicBezTo>
                    <a:pt x="22" y="70"/>
                    <a:pt x="26" y="66"/>
                    <a:pt x="31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9" y="66"/>
                    <a:pt x="83" y="70"/>
                    <a:pt x="83" y="75"/>
                  </a:cubicBezTo>
                  <a:cubicBezTo>
                    <a:pt x="83" y="80"/>
                    <a:pt x="79" y="84"/>
                    <a:pt x="74" y="84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auto">
            <a:xfrm>
              <a:off x="6597017" y="2692223"/>
              <a:ext cx="729944" cy="30507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6531618" y="2256765"/>
              <a:ext cx="852305" cy="3764524"/>
            </a:xfrm>
            <a:custGeom>
              <a:avLst/>
              <a:gdLst>
                <a:gd name="T0" fmla="*/ 79 w 105"/>
                <a:gd name="T1" fmla="*/ 0 h 379"/>
                <a:gd name="T2" fmla="*/ 26 w 105"/>
                <a:gd name="T3" fmla="*/ 0 h 379"/>
                <a:gd name="T4" fmla="*/ 0 w 105"/>
                <a:gd name="T5" fmla="*/ 25 h 379"/>
                <a:gd name="T6" fmla="*/ 0 w 105"/>
                <a:gd name="T7" fmla="*/ 353 h 379"/>
                <a:gd name="T8" fmla="*/ 26 w 105"/>
                <a:gd name="T9" fmla="*/ 379 h 379"/>
                <a:gd name="T10" fmla="*/ 79 w 105"/>
                <a:gd name="T11" fmla="*/ 379 h 379"/>
                <a:gd name="T12" fmla="*/ 105 w 105"/>
                <a:gd name="T13" fmla="*/ 353 h 379"/>
                <a:gd name="T14" fmla="*/ 105 w 105"/>
                <a:gd name="T15" fmla="*/ 25 h 379"/>
                <a:gd name="T16" fmla="*/ 79 w 105"/>
                <a:gd name="T17" fmla="*/ 0 h 379"/>
                <a:gd name="T18" fmla="*/ 74 w 105"/>
                <a:gd name="T19" fmla="*/ 341 h 379"/>
                <a:gd name="T20" fmla="*/ 31 w 105"/>
                <a:gd name="T21" fmla="*/ 341 h 379"/>
                <a:gd name="T22" fmla="*/ 22 w 105"/>
                <a:gd name="T23" fmla="*/ 332 h 379"/>
                <a:gd name="T24" fmla="*/ 31 w 105"/>
                <a:gd name="T25" fmla="*/ 323 h 379"/>
                <a:gd name="T26" fmla="*/ 74 w 105"/>
                <a:gd name="T27" fmla="*/ 323 h 379"/>
                <a:gd name="T28" fmla="*/ 83 w 105"/>
                <a:gd name="T29" fmla="*/ 332 h 379"/>
                <a:gd name="T30" fmla="*/ 74 w 105"/>
                <a:gd name="T31" fmla="*/ 341 h 379"/>
                <a:gd name="T32" fmla="*/ 74 w 105"/>
                <a:gd name="T33" fmla="*/ 84 h 379"/>
                <a:gd name="T34" fmla="*/ 31 w 105"/>
                <a:gd name="T35" fmla="*/ 84 h 379"/>
                <a:gd name="T36" fmla="*/ 22 w 105"/>
                <a:gd name="T37" fmla="*/ 75 h 379"/>
                <a:gd name="T38" fmla="*/ 31 w 105"/>
                <a:gd name="T39" fmla="*/ 66 h 379"/>
                <a:gd name="T40" fmla="*/ 74 w 105"/>
                <a:gd name="T41" fmla="*/ 66 h 379"/>
                <a:gd name="T42" fmla="*/ 83 w 105"/>
                <a:gd name="T43" fmla="*/ 75 h 379"/>
                <a:gd name="T44" fmla="*/ 74 w 105"/>
                <a:gd name="T45" fmla="*/ 8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79">
                  <a:moveTo>
                    <a:pt x="7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7"/>
                    <a:pt x="11" y="379"/>
                    <a:pt x="26" y="379"/>
                  </a:cubicBezTo>
                  <a:cubicBezTo>
                    <a:pt x="79" y="379"/>
                    <a:pt x="79" y="379"/>
                    <a:pt x="79" y="379"/>
                  </a:cubicBezTo>
                  <a:cubicBezTo>
                    <a:pt x="93" y="379"/>
                    <a:pt x="104" y="367"/>
                    <a:pt x="105" y="353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11"/>
                    <a:pt x="93" y="0"/>
                    <a:pt x="79" y="0"/>
                  </a:cubicBezTo>
                  <a:close/>
                  <a:moveTo>
                    <a:pt x="74" y="341"/>
                  </a:moveTo>
                  <a:cubicBezTo>
                    <a:pt x="31" y="341"/>
                    <a:pt x="31" y="341"/>
                    <a:pt x="31" y="341"/>
                  </a:cubicBezTo>
                  <a:cubicBezTo>
                    <a:pt x="26" y="341"/>
                    <a:pt x="22" y="337"/>
                    <a:pt x="22" y="332"/>
                  </a:cubicBezTo>
                  <a:cubicBezTo>
                    <a:pt x="22" y="327"/>
                    <a:pt x="26" y="323"/>
                    <a:pt x="31" y="323"/>
                  </a:cubicBezTo>
                  <a:cubicBezTo>
                    <a:pt x="74" y="323"/>
                    <a:pt x="74" y="323"/>
                    <a:pt x="74" y="323"/>
                  </a:cubicBezTo>
                  <a:cubicBezTo>
                    <a:pt x="79" y="323"/>
                    <a:pt x="83" y="327"/>
                    <a:pt x="83" y="332"/>
                  </a:cubicBezTo>
                  <a:cubicBezTo>
                    <a:pt x="83" y="337"/>
                    <a:pt x="79" y="341"/>
                    <a:pt x="74" y="341"/>
                  </a:cubicBezTo>
                  <a:close/>
                  <a:moveTo>
                    <a:pt x="74" y="84"/>
                  </a:moveTo>
                  <a:cubicBezTo>
                    <a:pt x="31" y="84"/>
                    <a:pt x="31" y="84"/>
                    <a:pt x="31" y="84"/>
                  </a:cubicBezTo>
                  <a:cubicBezTo>
                    <a:pt x="26" y="84"/>
                    <a:pt x="22" y="80"/>
                    <a:pt x="22" y="75"/>
                  </a:cubicBezTo>
                  <a:cubicBezTo>
                    <a:pt x="22" y="70"/>
                    <a:pt x="26" y="66"/>
                    <a:pt x="31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9" y="66"/>
                    <a:pt x="83" y="70"/>
                    <a:pt x="83" y="75"/>
                  </a:cubicBezTo>
                  <a:cubicBezTo>
                    <a:pt x="83" y="80"/>
                    <a:pt x="79" y="84"/>
                    <a:pt x="74" y="84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38" name="图文框 3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</a:t>
              </a:r>
              <a:r>
                <a:rPr lang="en-US" altLang="zh-TW" sz="3200" dirty="0" smtClean="0">
                  <a:latin typeface="Impact" panose="020B0806030902050204" pitchFamily="34" charset="0"/>
                </a:rPr>
                <a:t>0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 smtClean="0">
                  <a:latin typeface="Impact" panose="020B0806030902050204" pitchFamily="34" charset="0"/>
                </a:rPr>
                <a:t>附錄 </a:t>
              </a:r>
              <a:r>
                <a:rPr lang="en-US" altLang="zh-TW" sz="2800" dirty="0" smtClean="0">
                  <a:latin typeface="Impact" panose="020B0806030902050204" pitchFamily="34" charset="0"/>
                </a:rPr>
                <a:t>—</a:t>
              </a:r>
              <a:r>
                <a:rPr lang="zh-TW" altLang="en-US" sz="2800" dirty="0" smtClean="0">
                  <a:latin typeface="Impact" panose="020B0806030902050204" pitchFamily="34" charset="0"/>
                </a:rPr>
                <a:t> 連結</a:t>
              </a:r>
              <a:endParaRPr lang="zh-CN" altLang="en-US" sz="2800" dirty="0">
                <a:latin typeface="Impact" panose="020B0806030902050204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81871" y="1896812"/>
            <a:ext cx="7780306" cy="1200329"/>
            <a:chOff x="381871" y="1896812"/>
            <a:chExt cx="7780306" cy="1200329"/>
          </a:xfrm>
        </p:grpSpPr>
        <p:grpSp>
          <p:nvGrpSpPr>
            <p:cNvPr id="3" name="群組 2"/>
            <p:cNvGrpSpPr/>
            <p:nvPr/>
          </p:nvGrpSpPr>
          <p:grpSpPr>
            <a:xfrm>
              <a:off x="993156" y="2071448"/>
              <a:ext cx="7169021" cy="859517"/>
              <a:chOff x="1495332" y="1703289"/>
              <a:chExt cx="7169021" cy="859517"/>
            </a:xfrm>
          </p:grpSpPr>
          <p:sp>
            <p:nvSpPr>
              <p:cNvPr id="21" name="TextBox 65"/>
              <p:cNvSpPr txBox="1"/>
              <p:nvPr/>
            </p:nvSpPr>
            <p:spPr>
              <a:xfrm>
                <a:off x="1495332" y="1703289"/>
                <a:ext cx="34948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GitHub </a:t>
                </a:r>
                <a:r>
                  <a:rPr lang="zh-TW" altLang="en-US" sz="28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檔案</a:t>
                </a:r>
                <a:r>
                  <a:rPr lang="zh-TW" altLang="en-US" sz="2800" dirty="0" smtClean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連結：</a:t>
                </a:r>
                <a:endParaRPr lang="zh-TW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2" name="TextBox 66"/>
              <p:cNvSpPr txBox="1"/>
              <p:nvPr/>
            </p:nvSpPr>
            <p:spPr>
              <a:xfrm>
                <a:off x="1495332" y="2224252"/>
                <a:ext cx="71690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华文细黑" panose="02010600040101010101" pitchFamily="2" charset="-122"/>
                    <a:ea typeface="华文细黑" panose="02010600040101010101" pitchFamily="2" charset="-122"/>
                    <a:hlinkClick r:id="rId4"/>
                  </a:rPr>
                  <a:t>https://</a:t>
                </a:r>
                <a:r>
                  <a:rPr lang="en-US" altLang="zh-CN" sz="1600" dirty="0" smtClean="0">
                    <a:latin typeface="华文细黑" panose="02010600040101010101" pitchFamily="2" charset="-122"/>
                    <a:ea typeface="华文细黑" panose="02010600040101010101" pitchFamily="2" charset="-122"/>
                    <a:hlinkClick r:id="rId4"/>
                  </a:rPr>
                  <a:t>github.com/chiahsin0303/android-webwiew</a:t>
                </a:r>
                <a:r>
                  <a:rPr lang="zh-TW" altLang="en-US" sz="1600" dirty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  <a:endParaRPr lang="en-US" altLang="zh-CN" sz="1600" dirty="0" smtClean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3" name="TextBox 65"/>
            <p:cNvSpPr txBox="1"/>
            <p:nvPr/>
          </p:nvSpPr>
          <p:spPr>
            <a:xfrm>
              <a:off x="381871" y="1896812"/>
              <a:ext cx="7056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 smtClean="0">
                  <a:solidFill>
                    <a:srgbClr val="F3A3A8"/>
                  </a:solidFill>
                  <a:latin typeface="Impact" panose="020B0806030902050204" pitchFamily="34" charset="0"/>
                  <a:ea typeface="华文细黑" panose="02010600040101010101" pitchFamily="2" charset="-122"/>
                </a:rPr>
                <a:t>1</a:t>
              </a:r>
              <a:r>
                <a:rPr lang="en-US" altLang="zh-TW" sz="7200" dirty="0" smtClean="0">
                  <a:solidFill>
                    <a:srgbClr val="F3A3A8"/>
                  </a:solidFill>
                  <a:latin typeface="Impact" panose="020B0806030902050204" pitchFamily="34" charset="0"/>
                  <a:ea typeface="华文细黑" panose="02010600040101010101" pitchFamily="2" charset="-122"/>
                </a:rPr>
                <a:t>.</a:t>
              </a:r>
              <a:endParaRPr lang="zh-CN" altLang="en-US" sz="7200" dirty="0">
                <a:solidFill>
                  <a:srgbClr val="F3A3A8"/>
                </a:solidFill>
                <a:latin typeface="Impact" panose="020B080603090205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2" name="Freeform 302"/>
            <p:cNvSpPr/>
            <p:nvPr/>
          </p:nvSpPr>
          <p:spPr bwMode="auto">
            <a:xfrm>
              <a:off x="4488023" y="2156136"/>
              <a:ext cx="389332" cy="364193"/>
            </a:xfrm>
            <a:custGeom>
              <a:avLst/>
              <a:gdLst/>
              <a:ahLst/>
              <a:cxnLst>
                <a:cxn ang="0">
                  <a:pos x="235" y="15"/>
                </a:cxn>
                <a:cxn ang="0">
                  <a:pos x="217" y="4"/>
                </a:cxn>
                <a:cxn ang="0">
                  <a:pos x="197" y="0"/>
                </a:cxn>
                <a:cxn ang="0">
                  <a:pos x="178" y="4"/>
                </a:cxn>
                <a:cxn ang="0">
                  <a:pos x="161" y="15"/>
                </a:cxn>
                <a:cxn ang="0">
                  <a:pos x="28" y="148"/>
                </a:cxn>
                <a:cxn ang="0">
                  <a:pos x="11" y="165"/>
                </a:cxn>
                <a:cxn ang="0">
                  <a:pos x="3" y="178"/>
                </a:cxn>
                <a:cxn ang="0">
                  <a:pos x="0" y="193"/>
                </a:cxn>
                <a:cxn ang="0">
                  <a:pos x="3" y="208"/>
                </a:cxn>
                <a:cxn ang="0">
                  <a:pos x="11" y="221"/>
                </a:cxn>
                <a:cxn ang="0">
                  <a:pos x="18" y="227"/>
                </a:cxn>
                <a:cxn ang="0">
                  <a:pos x="32" y="232"/>
                </a:cxn>
                <a:cxn ang="0">
                  <a:pos x="47" y="232"/>
                </a:cxn>
                <a:cxn ang="0">
                  <a:pos x="62" y="227"/>
                </a:cxn>
                <a:cxn ang="0">
                  <a:pos x="135" y="154"/>
                </a:cxn>
                <a:cxn ang="0">
                  <a:pos x="200" y="89"/>
                </a:cxn>
                <a:cxn ang="0">
                  <a:pos x="204" y="85"/>
                </a:cxn>
                <a:cxn ang="0">
                  <a:pos x="208" y="76"/>
                </a:cxn>
                <a:cxn ang="0">
                  <a:pos x="208" y="65"/>
                </a:cxn>
                <a:cxn ang="0">
                  <a:pos x="204" y="55"/>
                </a:cxn>
                <a:cxn ang="0">
                  <a:pos x="200" y="50"/>
                </a:cxn>
                <a:cxn ang="0">
                  <a:pos x="190" y="44"/>
                </a:cxn>
                <a:cxn ang="0">
                  <a:pos x="181" y="42"/>
                </a:cxn>
                <a:cxn ang="0">
                  <a:pos x="170" y="44"/>
                </a:cxn>
                <a:cxn ang="0">
                  <a:pos x="161" y="50"/>
                </a:cxn>
                <a:cxn ang="0">
                  <a:pos x="70" y="154"/>
                </a:cxn>
                <a:cxn ang="0">
                  <a:pos x="168" y="57"/>
                </a:cxn>
                <a:cxn ang="0">
                  <a:pos x="181" y="51"/>
                </a:cxn>
                <a:cxn ang="0">
                  <a:pos x="188" y="53"/>
                </a:cxn>
                <a:cxn ang="0">
                  <a:pos x="193" y="57"/>
                </a:cxn>
                <a:cxn ang="0">
                  <a:pos x="199" y="70"/>
                </a:cxn>
                <a:cxn ang="0">
                  <a:pos x="197" y="77"/>
                </a:cxn>
                <a:cxn ang="0">
                  <a:pos x="161" y="115"/>
                </a:cxn>
                <a:cxn ang="0">
                  <a:pos x="61" y="215"/>
                </a:cxn>
                <a:cxn ang="0">
                  <a:pos x="57" y="219"/>
                </a:cxn>
                <a:cxn ang="0">
                  <a:pos x="46" y="223"/>
                </a:cxn>
                <a:cxn ang="0">
                  <a:pos x="39" y="224"/>
                </a:cxn>
                <a:cxn ang="0">
                  <a:pos x="28" y="221"/>
                </a:cxn>
                <a:cxn ang="0">
                  <a:pos x="18" y="215"/>
                </a:cxn>
                <a:cxn ang="0">
                  <a:pos x="14" y="211"/>
                </a:cxn>
                <a:cxn ang="0">
                  <a:pos x="10" y="198"/>
                </a:cxn>
                <a:cxn ang="0">
                  <a:pos x="8" y="193"/>
                </a:cxn>
                <a:cxn ang="0">
                  <a:pos x="11" y="182"/>
                </a:cxn>
                <a:cxn ang="0">
                  <a:pos x="18" y="171"/>
                </a:cxn>
                <a:cxn ang="0">
                  <a:pos x="118" y="71"/>
                </a:cxn>
                <a:cxn ang="0">
                  <a:pos x="168" y="22"/>
                </a:cxn>
                <a:cxn ang="0">
                  <a:pos x="182" y="12"/>
                </a:cxn>
                <a:cxn ang="0">
                  <a:pos x="197" y="9"/>
                </a:cxn>
                <a:cxn ang="0">
                  <a:pos x="205" y="9"/>
                </a:cxn>
                <a:cxn ang="0">
                  <a:pos x="222" y="16"/>
                </a:cxn>
                <a:cxn ang="0">
                  <a:pos x="228" y="22"/>
                </a:cxn>
                <a:cxn ang="0">
                  <a:pos x="238" y="35"/>
                </a:cxn>
                <a:cxn ang="0">
                  <a:pos x="240" y="51"/>
                </a:cxn>
                <a:cxn ang="0">
                  <a:pos x="239" y="59"/>
                </a:cxn>
                <a:cxn ang="0">
                  <a:pos x="234" y="76"/>
                </a:cxn>
                <a:cxn ang="0">
                  <a:pos x="112" y="197"/>
                </a:cxn>
                <a:cxn ang="0">
                  <a:pos x="235" y="88"/>
                </a:cxn>
                <a:cxn ang="0">
                  <a:pos x="242" y="80"/>
                </a:cxn>
                <a:cxn ang="0">
                  <a:pos x="249" y="62"/>
                </a:cxn>
                <a:cxn ang="0">
                  <a:pos x="249" y="42"/>
                </a:cxn>
                <a:cxn ang="0">
                  <a:pos x="242" y="23"/>
                </a:cxn>
                <a:cxn ang="0">
                  <a:pos x="235" y="15"/>
                </a:cxn>
              </a:cxnLst>
              <a:rect l="0" t="0" r="r" b="b"/>
              <a:pathLst>
                <a:path w="250" h="234">
                  <a:moveTo>
                    <a:pt x="235" y="15"/>
                  </a:moveTo>
                  <a:lnTo>
                    <a:pt x="235" y="15"/>
                  </a:lnTo>
                  <a:lnTo>
                    <a:pt x="227" y="8"/>
                  </a:lnTo>
                  <a:lnTo>
                    <a:pt x="217" y="4"/>
                  </a:lnTo>
                  <a:lnTo>
                    <a:pt x="208" y="1"/>
                  </a:lnTo>
                  <a:lnTo>
                    <a:pt x="197" y="0"/>
                  </a:lnTo>
                  <a:lnTo>
                    <a:pt x="188" y="1"/>
                  </a:lnTo>
                  <a:lnTo>
                    <a:pt x="178" y="4"/>
                  </a:lnTo>
                  <a:lnTo>
                    <a:pt x="169" y="8"/>
                  </a:lnTo>
                  <a:lnTo>
                    <a:pt x="161" y="15"/>
                  </a:lnTo>
                  <a:lnTo>
                    <a:pt x="111" y="65"/>
                  </a:lnTo>
                  <a:lnTo>
                    <a:pt x="28" y="148"/>
                  </a:lnTo>
                  <a:lnTo>
                    <a:pt x="11" y="165"/>
                  </a:lnTo>
                  <a:lnTo>
                    <a:pt x="11" y="165"/>
                  </a:lnTo>
                  <a:lnTo>
                    <a:pt x="5" y="171"/>
                  </a:lnTo>
                  <a:lnTo>
                    <a:pt x="3" y="178"/>
                  </a:lnTo>
                  <a:lnTo>
                    <a:pt x="0" y="185"/>
                  </a:lnTo>
                  <a:lnTo>
                    <a:pt x="0" y="193"/>
                  </a:lnTo>
                  <a:lnTo>
                    <a:pt x="0" y="201"/>
                  </a:lnTo>
                  <a:lnTo>
                    <a:pt x="3" y="208"/>
                  </a:lnTo>
                  <a:lnTo>
                    <a:pt x="5" y="215"/>
                  </a:lnTo>
                  <a:lnTo>
                    <a:pt x="11" y="221"/>
                  </a:lnTo>
                  <a:lnTo>
                    <a:pt x="11" y="221"/>
                  </a:lnTo>
                  <a:lnTo>
                    <a:pt x="18" y="227"/>
                  </a:lnTo>
                  <a:lnTo>
                    <a:pt x="24" y="231"/>
                  </a:lnTo>
                  <a:lnTo>
                    <a:pt x="32" y="232"/>
                  </a:lnTo>
                  <a:lnTo>
                    <a:pt x="39" y="234"/>
                  </a:lnTo>
                  <a:lnTo>
                    <a:pt x="47" y="232"/>
                  </a:lnTo>
                  <a:lnTo>
                    <a:pt x="54" y="231"/>
                  </a:lnTo>
                  <a:lnTo>
                    <a:pt x="62" y="227"/>
                  </a:lnTo>
                  <a:lnTo>
                    <a:pt x="68" y="221"/>
                  </a:lnTo>
                  <a:lnTo>
                    <a:pt x="135" y="154"/>
                  </a:lnTo>
                  <a:lnTo>
                    <a:pt x="168" y="121"/>
                  </a:lnTo>
                  <a:lnTo>
                    <a:pt x="200" y="89"/>
                  </a:lnTo>
                  <a:lnTo>
                    <a:pt x="200" y="89"/>
                  </a:lnTo>
                  <a:lnTo>
                    <a:pt x="204" y="85"/>
                  </a:lnTo>
                  <a:lnTo>
                    <a:pt x="207" y="80"/>
                  </a:lnTo>
                  <a:lnTo>
                    <a:pt x="208" y="76"/>
                  </a:lnTo>
                  <a:lnTo>
                    <a:pt x="208" y="70"/>
                  </a:lnTo>
                  <a:lnTo>
                    <a:pt x="208" y="65"/>
                  </a:lnTo>
                  <a:lnTo>
                    <a:pt x="207" y="59"/>
                  </a:lnTo>
                  <a:lnTo>
                    <a:pt x="204" y="55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196" y="47"/>
                  </a:lnTo>
                  <a:lnTo>
                    <a:pt x="190" y="44"/>
                  </a:lnTo>
                  <a:lnTo>
                    <a:pt x="185" y="43"/>
                  </a:lnTo>
                  <a:lnTo>
                    <a:pt x="181" y="42"/>
                  </a:lnTo>
                  <a:lnTo>
                    <a:pt x="176" y="43"/>
                  </a:lnTo>
                  <a:lnTo>
                    <a:pt x="170" y="44"/>
                  </a:lnTo>
                  <a:lnTo>
                    <a:pt x="165" y="47"/>
                  </a:lnTo>
                  <a:lnTo>
                    <a:pt x="161" y="50"/>
                  </a:lnTo>
                  <a:lnTo>
                    <a:pt x="64" y="147"/>
                  </a:lnTo>
                  <a:lnTo>
                    <a:pt x="70" y="154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73" y="53"/>
                  </a:lnTo>
                  <a:lnTo>
                    <a:pt x="181" y="51"/>
                  </a:lnTo>
                  <a:lnTo>
                    <a:pt x="181" y="51"/>
                  </a:lnTo>
                  <a:lnTo>
                    <a:pt x="188" y="53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7" y="63"/>
                  </a:lnTo>
                  <a:lnTo>
                    <a:pt x="199" y="70"/>
                  </a:lnTo>
                  <a:lnTo>
                    <a:pt x="199" y="70"/>
                  </a:lnTo>
                  <a:lnTo>
                    <a:pt x="197" y="77"/>
                  </a:lnTo>
                  <a:lnTo>
                    <a:pt x="193" y="82"/>
                  </a:lnTo>
                  <a:lnTo>
                    <a:pt x="161" y="115"/>
                  </a:lnTo>
                  <a:lnTo>
                    <a:pt x="128" y="147"/>
                  </a:lnTo>
                  <a:lnTo>
                    <a:pt x="61" y="215"/>
                  </a:lnTo>
                  <a:lnTo>
                    <a:pt x="61" y="215"/>
                  </a:lnTo>
                  <a:lnTo>
                    <a:pt x="57" y="219"/>
                  </a:lnTo>
                  <a:lnTo>
                    <a:pt x="51" y="221"/>
                  </a:lnTo>
                  <a:lnTo>
                    <a:pt x="46" y="223"/>
                  </a:lnTo>
                  <a:lnTo>
                    <a:pt x="39" y="224"/>
                  </a:lnTo>
                  <a:lnTo>
                    <a:pt x="39" y="224"/>
                  </a:lnTo>
                  <a:lnTo>
                    <a:pt x="34" y="223"/>
                  </a:lnTo>
                  <a:lnTo>
                    <a:pt x="28" y="221"/>
                  </a:lnTo>
                  <a:lnTo>
                    <a:pt x="23" y="219"/>
                  </a:lnTo>
                  <a:lnTo>
                    <a:pt x="18" y="215"/>
                  </a:lnTo>
                  <a:lnTo>
                    <a:pt x="18" y="215"/>
                  </a:lnTo>
                  <a:lnTo>
                    <a:pt x="14" y="211"/>
                  </a:lnTo>
                  <a:lnTo>
                    <a:pt x="11" y="205"/>
                  </a:lnTo>
                  <a:lnTo>
                    <a:pt x="10" y="198"/>
                  </a:lnTo>
                  <a:lnTo>
                    <a:pt x="8" y="193"/>
                  </a:lnTo>
                  <a:lnTo>
                    <a:pt x="8" y="193"/>
                  </a:lnTo>
                  <a:lnTo>
                    <a:pt x="10" y="188"/>
                  </a:lnTo>
                  <a:lnTo>
                    <a:pt x="11" y="182"/>
                  </a:lnTo>
                  <a:lnTo>
                    <a:pt x="14" y="177"/>
                  </a:lnTo>
                  <a:lnTo>
                    <a:pt x="18" y="171"/>
                  </a:lnTo>
                  <a:lnTo>
                    <a:pt x="34" y="155"/>
                  </a:lnTo>
                  <a:lnTo>
                    <a:pt x="118" y="71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74" y="16"/>
                  </a:lnTo>
                  <a:lnTo>
                    <a:pt x="182" y="12"/>
                  </a:lnTo>
                  <a:lnTo>
                    <a:pt x="189" y="9"/>
                  </a:lnTo>
                  <a:lnTo>
                    <a:pt x="197" y="9"/>
                  </a:lnTo>
                  <a:lnTo>
                    <a:pt x="197" y="9"/>
                  </a:lnTo>
                  <a:lnTo>
                    <a:pt x="205" y="9"/>
                  </a:lnTo>
                  <a:lnTo>
                    <a:pt x="213" y="12"/>
                  </a:lnTo>
                  <a:lnTo>
                    <a:pt x="222" y="16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34" y="28"/>
                  </a:lnTo>
                  <a:lnTo>
                    <a:pt x="238" y="35"/>
                  </a:lnTo>
                  <a:lnTo>
                    <a:pt x="239" y="43"/>
                  </a:lnTo>
                  <a:lnTo>
                    <a:pt x="240" y="51"/>
                  </a:lnTo>
                  <a:lnTo>
                    <a:pt x="240" y="51"/>
                  </a:lnTo>
                  <a:lnTo>
                    <a:pt x="239" y="59"/>
                  </a:lnTo>
                  <a:lnTo>
                    <a:pt x="238" y="67"/>
                  </a:lnTo>
                  <a:lnTo>
                    <a:pt x="234" y="76"/>
                  </a:lnTo>
                  <a:lnTo>
                    <a:pt x="228" y="81"/>
                  </a:lnTo>
                  <a:lnTo>
                    <a:pt x="112" y="197"/>
                  </a:lnTo>
                  <a:lnTo>
                    <a:pt x="119" y="204"/>
                  </a:lnTo>
                  <a:lnTo>
                    <a:pt x="235" y="88"/>
                  </a:lnTo>
                  <a:lnTo>
                    <a:pt x="235" y="88"/>
                  </a:lnTo>
                  <a:lnTo>
                    <a:pt x="242" y="80"/>
                  </a:lnTo>
                  <a:lnTo>
                    <a:pt x="246" y="71"/>
                  </a:lnTo>
                  <a:lnTo>
                    <a:pt x="249" y="62"/>
                  </a:lnTo>
                  <a:lnTo>
                    <a:pt x="250" y="51"/>
                  </a:lnTo>
                  <a:lnTo>
                    <a:pt x="249" y="42"/>
                  </a:lnTo>
                  <a:lnTo>
                    <a:pt x="246" y="32"/>
                  </a:lnTo>
                  <a:lnTo>
                    <a:pt x="242" y="23"/>
                  </a:lnTo>
                  <a:lnTo>
                    <a:pt x="235" y="15"/>
                  </a:lnTo>
                  <a:lnTo>
                    <a:pt x="235" y="15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381870" y="2980244"/>
            <a:ext cx="7780307" cy="1200329"/>
            <a:chOff x="381870" y="2980244"/>
            <a:chExt cx="7780307" cy="1200329"/>
          </a:xfrm>
        </p:grpSpPr>
        <p:grpSp>
          <p:nvGrpSpPr>
            <p:cNvPr id="4" name="群組 3"/>
            <p:cNvGrpSpPr/>
            <p:nvPr/>
          </p:nvGrpSpPr>
          <p:grpSpPr>
            <a:xfrm>
              <a:off x="1085595" y="3142454"/>
              <a:ext cx="7076582" cy="864830"/>
              <a:chOff x="1698361" y="2807894"/>
              <a:chExt cx="7076582" cy="864830"/>
            </a:xfrm>
          </p:grpSpPr>
          <p:sp>
            <p:nvSpPr>
              <p:cNvPr id="26" name="TextBox 65"/>
              <p:cNvSpPr txBox="1"/>
              <p:nvPr/>
            </p:nvSpPr>
            <p:spPr>
              <a:xfrm>
                <a:off x="1698361" y="2807894"/>
                <a:ext cx="26981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 smtClean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顯示網頁來源：</a:t>
                </a:r>
                <a:endParaRPr lang="zh-CN" altLang="en-US" sz="28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7" name="TextBox 66"/>
              <p:cNvSpPr txBox="1"/>
              <p:nvPr/>
            </p:nvSpPr>
            <p:spPr>
              <a:xfrm>
                <a:off x="1729273" y="3334170"/>
                <a:ext cx="70456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华文细黑" panose="02010600040101010101" pitchFamily="2" charset="-122"/>
                    <a:ea typeface="华文细黑" panose="02010600040101010101" pitchFamily="2" charset="-122"/>
                    <a:hlinkClick r:id="rId5"/>
                  </a:rPr>
                  <a:t>https://</a:t>
                </a:r>
                <a:r>
                  <a:rPr lang="en-US" altLang="zh-CN" sz="1600" dirty="0" smtClean="0">
                    <a:latin typeface="华文细黑" panose="02010600040101010101" pitchFamily="2" charset="-122"/>
                    <a:ea typeface="华文细黑" panose="02010600040101010101" pitchFamily="2" charset="-122"/>
                    <a:hlinkClick r:id="rId5"/>
                  </a:rPr>
                  <a:t>zu-z.github.io/HW/Web.html</a:t>
                </a:r>
                <a:r>
                  <a:rPr lang="zh-TW" altLang="en-US" sz="1600" dirty="0" smtClean="0"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 </a:t>
                </a:r>
                <a:endParaRPr lang="zh-CN" altLang="en-US" sz="1600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28" name="TextBox 65"/>
            <p:cNvSpPr txBox="1"/>
            <p:nvPr/>
          </p:nvSpPr>
          <p:spPr>
            <a:xfrm>
              <a:off x="381870" y="2980244"/>
              <a:ext cx="81785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 smtClean="0">
                  <a:solidFill>
                    <a:srgbClr val="F3A3A8"/>
                  </a:solidFill>
                  <a:latin typeface="Impact" panose="020B0806030902050204" pitchFamily="34" charset="0"/>
                  <a:ea typeface="华文细黑" panose="02010600040101010101" pitchFamily="2" charset="-122"/>
                </a:rPr>
                <a:t>2</a:t>
              </a:r>
              <a:r>
                <a:rPr lang="en-US" altLang="zh-TW" sz="7200" dirty="0" smtClean="0">
                  <a:solidFill>
                    <a:srgbClr val="F3A3A8"/>
                  </a:solidFill>
                  <a:latin typeface="Impact" panose="020B0806030902050204" pitchFamily="34" charset="0"/>
                  <a:ea typeface="华文细黑" panose="02010600040101010101" pitchFamily="2" charset="-122"/>
                </a:rPr>
                <a:t>.</a:t>
              </a:r>
              <a:endParaRPr lang="zh-CN" altLang="en-US" sz="7200" dirty="0">
                <a:solidFill>
                  <a:srgbClr val="F3A3A8"/>
                </a:solidFill>
                <a:latin typeface="Impact" panose="020B0806030902050204" pitchFamily="34" charset="0"/>
                <a:ea typeface="华文细黑" panose="02010600040101010101" pitchFamily="2" charset="-122"/>
              </a:endParaRPr>
            </a:p>
          </p:txBody>
        </p:sp>
        <p:grpSp>
          <p:nvGrpSpPr>
            <p:cNvPr id="43" name="群組 42"/>
            <p:cNvGrpSpPr/>
            <p:nvPr/>
          </p:nvGrpSpPr>
          <p:grpSpPr>
            <a:xfrm>
              <a:off x="3783770" y="3212628"/>
              <a:ext cx="290825" cy="382871"/>
              <a:chOff x="2877390" y="5708487"/>
              <a:chExt cx="290825" cy="382871"/>
            </a:xfrm>
          </p:grpSpPr>
          <p:sp>
            <p:nvSpPr>
              <p:cNvPr id="44" name="Freeform 402"/>
              <p:cNvSpPr/>
              <p:nvPr/>
            </p:nvSpPr>
            <p:spPr bwMode="auto">
              <a:xfrm>
                <a:off x="2957131" y="5890581"/>
                <a:ext cx="131340" cy="74707"/>
              </a:xfrm>
              <a:custGeom>
                <a:avLst/>
                <a:gdLst/>
                <a:ahLst/>
                <a:cxnLst>
                  <a:cxn ang="0">
                    <a:pos x="42" y="49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42" y="36"/>
                  </a:cxn>
                  <a:cxn ang="0">
                    <a:pos x="78" y="0"/>
                  </a:cxn>
                  <a:cxn ang="0">
                    <a:pos x="84" y="5"/>
                  </a:cxn>
                  <a:cxn ang="0">
                    <a:pos x="42" y="49"/>
                  </a:cxn>
                </a:cxnLst>
                <a:rect l="0" t="0" r="r" b="b"/>
                <a:pathLst>
                  <a:path w="84" h="49">
                    <a:moveTo>
                      <a:pt x="42" y="49"/>
                    </a:moveTo>
                    <a:lnTo>
                      <a:pt x="0" y="5"/>
                    </a:lnTo>
                    <a:lnTo>
                      <a:pt x="5" y="0"/>
                    </a:lnTo>
                    <a:lnTo>
                      <a:pt x="42" y="36"/>
                    </a:lnTo>
                    <a:lnTo>
                      <a:pt x="78" y="0"/>
                    </a:lnTo>
                    <a:lnTo>
                      <a:pt x="84" y="5"/>
                    </a:lnTo>
                    <a:lnTo>
                      <a:pt x="42" y="49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Rectangle 403"/>
              <p:cNvSpPr>
                <a:spLocks noChangeArrowheads="1"/>
              </p:cNvSpPr>
              <p:nvPr/>
            </p:nvSpPr>
            <p:spPr bwMode="auto">
              <a:xfrm>
                <a:off x="3018112" y="5708487"/>
                <a:ext cx="9381" cy="242796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404"/>
              <p:cNvSpPr/>
              <p:nvPr/>
            </p:nvSpPr>
            <p:spPr bwMode="auto">
              <a:xfrm>
                <a:off x="2877390" y="5806538"/>
                <a:ext cx="290825" cy="284820"/>
              </a:xfrm>
              <a:custGeom>
                <a:avLst/>
                <a:gdLst/>
                <a:ahLst/>
                <a:cxnLst>
                  <a:cxn ang="0">
                    <a:pos x="184" y="184"/>
                  </a:cxn>
                  <a:cxn ang="0">
                    <a:pos x="0" y="184"/>
                  </a:cxn>
                  <a:cxn ang="0">
                    <a:pos x="0" y="0"/>
                  </a:cxn>
                  <a:cxn ang="0">
                    <a:pos x="69" y="0"/>
                  </a:cxn>
                  <a:cxn ang="0">
                    <a:pos x="69" y="8"/>
                  </a:cxn>
                  <a:cxn ang="0">
                    <a:pos x="9" y="8"/>
                  </a:cxn>
                  <a:cxn ang="0">
                    <a:pos x="9" y="174"/>
                  </a:cxn>
                  <a:cxn ang="0">
                    <a:pos x="176" y="174"/>
                  </a:cxn>
                  <a:cxn ang="0">
                    <a:pos x="176" y="8"/>
                  </a:cxn>
                  <a:cxn ang="0">
                    <a:pos x="117" y="8"/>
                  </a:cxn>
                  <a:cxn ang="0">
                    <a:pos x="117" y="0"/>
                  </a:cxn>
                  <a:cxn ang="0">
                    <a:pos x="184" y="0"/>
                  </a:cxn>
                  <a:cxn ang="0">
                    <a:pos x="184" y="184"/>
                  </a:cxn>
                </a:cxnLst>
                <a:rect l="0" t="0" r="r" b="b"/>
                <a:pathLst>
                  <a:path w="184" h="184">
                    <a:moveTo>
                      <a:pt x="184" y="184"/>
                    </a:moveTo>
                    <a:lnTo>
                      <a:pt x="0" y="184"/>
                    </a:lnTo>
                    <a:lnTo>
                      <a:pt x="0" y="0"/>
                    </a:lnTo>
                    <a:lnTo>
                      <a:pt x="69" y="0"/>
                    </a:lnTo>
                    <a:lnTo>
                      <a:pt x="69" y="8"/>
                    </a:lnTo>
                    <a:lnTo>
                      <a:pt x="9" y="8"/>
                    </a:lnTo>
                    <a:lnTo>
                      <a:pt x="9" y="174"/>
                    </a:lnTo>
                    <a:lnTo>
                      <a:pt x="176" y="174"/>
                    </a:lnTo>
                    <a:lnTo>
                      <a:pt x="176" y="8"/>
                    </a:lnTo>
                    <a:lnTo>
                      <a:pt x="117" y="8"/>
                    </a:lnTo>
                    <a:lnTo>
                      <a:pt x="117" y="0"/>
                    </a:lnTo>
                    <a:lnTo>
                      <a:pt x="184" y="0"/>
                    </a:lnTo>
                    <a:lnTo>
                      <a:pt x="184" y="18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3" name="群組 32"/>
          <p:cNvGrpSpPr/>
          <p:nvPr/>
        </p:nvGrpSpPr>
        <p:grpSpPr>
          <a:xfrm>
            <a:off x="381871" y="4068526"/>
            <a:ext cx="7780307" cy="2509480"/>
            <a:chOff x="381871" y="4068526"/>
            <a:chExt cx="7780307" cy="2509480"/>
          </a:xfrm>
        </p:grpSpPr>
        <p:grpSp>
          <p:nvGrpSpPr>
            <p:cNvPr id="20" name="群組 19"/>
            <p:cNvGrpSpPr/>
            <p:nvPr/>
          </p:nvGrpSpPr>
          <p:grpSpPr>
            <a:xfrm>
              <a:off x="381871" y="4068526"/>
              <a:ext cx="7780307" cy="2509480"/>
              <a:chOff x="447009" y="3798097"/>
              <a:chExt cx="7780307" cy="2509480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1223821" y="3959424"/>
                <a:ext cx="7003495" cy="2348153"/>
                <a:chOff x="1058294" y="3967044"/>
                <a:chExt cx="7003495" cy="2348153"/>
              </a:xfrm>
            </p:grpSpPr>
            <p:sp>
              <p:nvSpPr>
                <p:cNvPr id="30" name="TextBox 65"/>
                <p:cNvSpPr txBox="1"/>
                <p:nvPr/>
              </p:nvSpPr>
              <p:spPr>
                <a:xfrm>
                  <a:off x="1058294" y="3967044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8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參考網址：</a:t>
                  </a:r>
                  <a:endParaRPr lang="zh-CN" altLang="en-US" sz="2800" dirty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sp>
              <p:nvSpPr>
                <p:cNvPr id="31" name="TextBox 66"/>
                <p:cNvSpPr txBox="1"/>
                <p:nvPr/>
              </p:nvSpPr>
              <p:spPr>
                <a:xfrm>
                  <a:off x="1058294" y="4499315"/>
                  <a:ext cx="7003495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6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6"/>
                    </a:rPr>
                    <a:t>blog.csdn.net/RockCode_li/article/details/39342999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7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7"/>
                    </a:rPr>
                    <a:t>www.aiwalls.com/android%E8%BB%9F%E9%AB%94%E9%96%8B%E7%99%BC%E6%95%99%E5%AD%B8/22/17221.html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8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8"/>
                    </a:rPr>
                    <a:t>juejin.cn/post/6904208362284679176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9"/>
                    </a:rPr>
                    <a:t>https://codertw.com/%E7%A8%8B%E5%BC%8F%E8%AA%9E%E8%A8%80/685260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9"/>
                    </a:rPr>
                    <a:t>/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0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0"/>
                    </a:rPr>
                    <a:t>www.gushiciku.cn/pl/pFt9/zh-tw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1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1"/>
                    </a:rPr>
                    <a:t>dotblogs.com.tw/sunnylearning/2018/04/10/140116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  <a:p>
                  <a:r>
                    <a:rPr lang="en-US" altLang="zh-CN" sz="1400" dirty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2"/>
                    </a:rPr>
                    <a:t>https://</a:t>
                  </a:r>
                  <a:r>
                    <a:rPr lang="en-US" altLang="zh-CN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  <a:hlinkClick r:id="rId12"/>
                    </a:rPr>
                    <a:t>blog.csdn.net/qq_24530405/article/details/52067474</a:t>
                  </a:r>
                  <a:r>
                    <a:rPr lang="zh-TW" altLang="en-US" sz="1400" dirty="0" smtClean="0">
                      <a:latin typeface="华文细黑" panose="02010600040101010101" pitchFamily="2" charset="-122"/>
                      <a:ea typeface="华文细黑" panose="02010600040101010101" pitchFamily="2" charset="-122"/>
                    </a:rPr>
                    <a:t> </a:t>
                  </a:r>
                  <a:endParaRPr lang="en-US" altLang="zh-CN" sz="1400" dirty="0" smtClean="0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</p:grpSp>
          <p:sp>
            <p:nvSpPr>
              <p:cNvPr id="32" name="TextBox 65"/>
              <p:cNvSpPr txBox="1"/>
              <p:nvPr/>
            </p:nvSpPr>
            <p:spPr>
              <a:xfrm>
                <a:off x="447009" y="3798097"/>
                <a:ext cx="8435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200" dirty="0" smtClean="0">
                    <a:solidFill>
                      <a:srgbClr val="F3A3A8"/>
                    </a:solidFill>
                    <a:latin typeface="Impact" panose="020B0806030902050204" pitchFamily="34" charset="0"/>
                    <a:ea typeface="华文细黑" panose="02010600040101010101" pitchFamily="2" charset="-122"/>
                  </a:rPr>
                  <a:t>3</a:t>
                </a:r>
                <a:r>
                  <a:rPr lang="en-US" altLang="zh-TW" sz="7200" dirty="0">
                    <a:solidFill>
                      <a:srgbClr val="F3A3A8"/>
                    </a:solidFill>
                    <a:latin typeface="Impact" panose="020B0806030902050204" pitchFamily="34" charset="0"/>
                    <a:ea typeface="华文细黑" panose="02010600040101010101" pitchFamily="2" charset="-122"/>
                  </a:rPr>
                  <a:t>.</a:t>
                </a:r>
                <a:endParaRPr lang="zh-CN" altLang="en-US" sz="7200" dirty="0">
                  <a:solidFill>
                    <a:srgbClr val="F3A3A8"/>
                  </a:solidFill>
                  <a:latin typeface="Impact" panose="020B0806030902050204" pitchFamily="34" charset="0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3138712" y="4339715"/>
              <a:ext cx="403403" cy="303496"/>
              <a:chOff x="3632599" y="4947414"/>
              <a:chExt cx="403403" cy="303496"/>
            </a:xfrm>
          </p:grpSpPr>
          <p:sp>
            <p:nvSpPr>
              <p:cNvPr id="48" name="Freeform 387"/>
              <p:cNvSpPr/>
              <p:nvPr/>
            </p:nvSpPr>
            <p:spPr bwMode="auto">
              <a:xfrm>
                <a:off x="3632599" y="4947414"/>
                <a:ext cx="403403" cy="228789"/>
              </a:xfrm>
              <a:custGeom>
                <a:avLst/>
                <a:gdLst/>
                <a:ahLst/>
                <a:cxnLst>
                  <a:cxn ang="0">
                    <a:pos x="259" y="145"/>
                  </a:cxn>
                  <a:cxn ang="0">
                    <a:pos x="208" y="145"/>
                  </a:cxn>
                  <a:cxn ang="0">
                    <a:pos x="208" y="137"/>
                  </a:cxn>
                  <a:cxn ang="0">
                    <a:pos x="249" y="137"/>
                  </a:cxn>
                  <a:cxn ang="0">
                    <a:pos x="249" y="10"/>
                  </a:cxn>
                  <a:cxn ang="0">
                    <a:pos x="8" y="10"/>
                  </a:cxn>
                  <a:cxn ang="0">
                    <a:pos x="8" y="137"/>
                  </a:cxn>
                  <a:cxn ang="0">
                    <a:pos x="50" y="137"/>
                  </a:cxn>
                  <a:cxn ang="0">
                    <a:pos x="50" y="145"/>
                  </a:cxn>
                  <a:cxn ang="0">
                    <a:pos x="0" y="145"/>
                  </a:cxn>
                  <a:cxn ang="0">
                    <a:pos x="0" y="0"/>
                  </a:cxn>
                  <a:cxn ang="0">
                    <a:pos x="259" y="0"/>
                  </a:cxn>
                  <a:cxn ang="0">
                    <a:pos x="259" y="145"/>
                  </a:cxn>
                </a:cxnLst>
                <a:rect l="0" t="0" r="r" b="b"/>
                <a:pathLst>
                  <a:path w="259" h="145">
                    <a:moveTo>
                      <a:pt x="259" y="145"/>
                    </a:moveTo>
                    <a:lnTo>
                      <a:pt x="208" y="145"/>
                    </a:lnTo>
                    <a:lnTo>
                      <a:pt x="208" y="137"/>
                    </a:lnTo>
                    <a:lnTo>
                      <a:pt x="249" y="137"/>
                    </a:lnTo>
                    <a:lnTo>
                      <a:pt x="249" y="10"/>
                    </a:lnTo>
                    <a:lnTo>
                      <a:pt x="8" y="10"/>
                    </a:lnTo>
                    <a:lnTo>
                      <a:pt x="8" y="137"/>
                    </a:lnTo>
                    <a:lnTo>
                      <a:pt x="50" y="137"/>
                    </a:lnTo>
                    <a:lnTo>
                      <a:pt x="50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14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9" name="Freeform 388"/>
              <p:cNvSpPr>
                <a:spLocks noEditPoints="1"/>
              </p:cNvSpPr>
              <p:nvPr/>
            </p:nvSpPr>
            <p:spPr bwMode="auto">
              <a:xfrm>
                <a:off x="3702959" y="5082821"/>
                <a:ext cx="257992" cy="168089"/>
              </a:xfrm>
              <a:custGeom>
                <a:avLst/>
                <a:gdLst/>
                <a:ahLst/>
                <a:cxnLst>
                  <a:cxn ang="0">
                    <a:pos x="163" y="108"/>
                  </a:cxn>
                  <a:cxn ang="0">
                    <a:pos x="0" y="108"/>
                  </a:cxn>
                  <a:cxn ang="0">
                    <a:pos x="82" y="0"/>
                  </a:cxn>
                  <a:cxn ang="0">
                    <a:pos x="163" y="108"/>
                  </a:cxn>
                  <a:cxn ang="0">
                    <a:pos x="17" y="100"/>
                  </a:cxn>
                  <a:cxn ang="0">
                    <a:pos x="146" y="100"/>
                  </a:cxn>
                  <a:cxn ang="0">
                    <a:pos x="82" y="14"/>
                  </a:cxn>
                  <a:cxn ang="0">
                    <a:pos x="17" y="100"/>
                  </a:cxn>
                </a:cxnLst>
                <a:rect l="0" t="0" r="r" b="b"/>
                <a:pathLst>
                  <a:path w="163" h="108">
                    <a:moveTo>
                      <a:pt x="163" y="108"/>
                    </a:moveTo>
                    <a:lnTo>
                      <a:pt x="0" y="108"/>
                    </a:lnTo>
                    <a:lnTo>
                      <a:pt x="82" y="0"/>
                    </a:lnTo>
                    <a:lnTo>
                      <a:pt x="163" y="108"/>
                    </a:lnTo>
                    <a:close/>
                    <a:moveTo>
                      <a:pt x="17" y="100"/>
                    </a:moveTo>
                    <a:lnTo>
                      <a:pt x="146" y="100"/>
                    </a:lnTo>
                    <a:lnTo>
                      <a:pt x="82" y="14"/>
                    </a:lnTo>
                    <a:lnTo>
                      <a:pt x="17" y="10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2670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1041">
            <a:off x="7530864" y="3142331"/>
            <a:ext cx="3123449" cy="2771127"/>
          </a:xfrm>
          <a:prstGeom prst="rect">
            <a:avLst/>
          </a:prstGeom>
        </p:spPr>
      </p:pic>
      <p:sp>
        <p:nvSpPr>
          <p:cNvPr id="7" name="图文框 6"/>
          <p:cNvSpPr/>
          <p:nvPr/>
        </p:nvSpPr>
        <p:spPr>
          <a:xfrm>
            <a:off x="3768011" y="1181869"/>
            <a:ext cx="4650475" cy="4650475"/>
          </a:xfrm>
          <a:prstGeom prst="frame">
            <a:avLst>
              <a:gd name="adj1" fmla="val 240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8"/>
          <a:stretch>
            <a:fillRect/>
          </a:stretch>
        </p:blipFill>
        <p:spPr>
          <a:xfrm rot="5400000">
            <a:off x="1624347" y="-1129249"/>
            <a:ext cx="6791780" cy="84940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14356" y="2613313"/>
            <a:ext cx="4357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THANKS</a:t>
            </a:r>
            <a:endParaRPr lang="zh-CN" altLang="en-US" sz="9600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4069">
            <a:off x="9232802" y="4104149"/>
            <a:ext cx="1950088" cy="18998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237916" y="4020237"/>
            <a:ext cx="171616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2400" dirty="0"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94752" y="4972973"/>
            <a:ext cx="309880" cy="37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仿宋_GB2312" panose="02010609030101010101" pitchFamily="1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方正正黑简体" panose="02000000000000000000" pitchFamily="2" charset="-122"/>
              <a:ea typeface="方正正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2715" y="4206239"/>
            <a:ext cx="31865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It’s	end.</a:t>
            </a:r>
            <a:endParaRPr lang="zh-TW" altLang="en-US" sz="4400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901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6482247" y="2075662"/>
            <a:ext cx="4017188" cy="648105"/>
            <a:chOff x="6482247" y="2075662"/>
            <a:chExt cx="4017188" cy="648105"/>
          </a:xfrm>
        </p:grpSpPr>
        <p:sp>
          <p:nvSpPr>
            <p:cNvPr id="8" name="圆角矩形 7"/>
            <p:cNvSpPr/>
            <p:nvPr/>
          </p:nvSpPr>
          <p:spPr>
            <a:xfrm>
              <a:off x="6482247" y="2075662"/>
              <a:ext cx="4017188" cy="648105"/>
            </a:xfrm>
            <a:prstGeom prst="roundRect">
              <a:avLst/>
            </a:prstGeom>
            <a:solidFill>
              <a:srgbClr val="F3A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6604340" y="2100989"/>
              <a:ext cx="583295" cy="583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71665" y="2134518"/>
              <a:ext cx="479114" cy="58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1</a:t>
              </a:r>
              <a:endParaRPr lang="zh-CN" altLang="en-US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17627" y="2134518"/>
              <a:ext cx="3034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200" dirty="0" smtClean="0">
                  <a:solidFill>
                    <a:schemeClr val="bg2">
                      <a:lumMod val="50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基礎概念介紹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6482247" y="2997394"/>
            <a:ext cx="4017188" cy="648105"/>
            <a:chOff x="6482247" y="2997394"/>
            <a:chExt cx="4017188" cy="648105"/>
          </a:xfrm>
        </p:grpSpPr>
        <p:sp>
          <p:nvSpPr>
            <p:cNvPr id="13" name="圆角矩形 12"/>
            <p:cNvSpPr/>
            <p:nvPr/>
          </p:nvSpPr>
          <p:spPr>
            <a:xfrm>
              <a:off x="6482247" y="2997394"/>
              <a:ext cx="4017188" cy="648105"/>
            </a:xfrm>
            <a:prstGeom prst="roundRect">
              <a:avLst/>
            </a:prstGeom>
            <a:solidFill>
              <a:srgbClr val="F3A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604340" y="3022721"/>
              <a:ext cx="583295" cy="583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71665" y="3056250"/>
              <a:ext cx="479114" cy="58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2</a:t>
              </a:r>
              <a:endParaRPr lang="zh-CN" altLang="en-US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17627" y="3056250"/>
              <a:ext cx="3034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200" dirty="0" smtClean="0">
                  <a:solidFill>
                    <a:schemeClr val="bg2">
                      <a:lumMod val="50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優點與缺點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6485055" y="3931412"/>
            <a:ext cx="4017188" cy="648105"/>
            <a:chOff x="6485055" y="3931412"/>
            <a:chExt cx="4017188" cy="648105"/>
          </a:xfrm>
        </p:grpSpPr>
        <p:sp>
          <p:nvSpPr>
            <p:cNvPr id="18" name="圆角矩形 17"/>
            <p:cNvSpPr/>
            <p:nvPr/>
          </p:nvSpPr>
          <p:spPr>
            <a:xfrm>
              <a:off x="6485055" y="3931412"/>
              <a:ext cx="4017188" cy="648105"/>
            </a:xfrm>
            <a:prstGeom prst="roundRect">
              <a:avLst/>
            </a:prstGeom>
            <a:solidFill>
              <a:srgbClr val="F3A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607149" y="3956738"/>
              <a:ext cx="583295" cy="583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674473" y="3990268"/>
              <a:ext cx="479114" cy="58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3</a:t>
              </a:r>
              <a:endParaRPr lang="zh-CN" altLang="en-US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320435" y="3990268"/>
              <a:ext cx="3034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200" dirty="0" smtClean="0">
                  <a:solidFill>
                    <a:schemeClr val="bg2">
                      <a:lumMod val="50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程式碼說明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485055" y="4853144"/>
            <a:ext cx="4017188" cy="648105"/>
            <a:chOff x="6485055" y="4853144"/>
            <a:chExt cx="4017188" cy="648105"/>
          </a:xfrm>
        </p:grpSpPr>
        <p:sp>
          <p:nvSpPr>
            <p:cNvPr id="23" name="圆角矩形 22"/>
            <p:cNvSpPr/>
            <p:nvPr/>
          </p:nvSpPr>
          <p:spPr>
            <a:xfrm>
              <a:off x="6485055" y="4853144"/>
              <a:ext cx="4017188" cy="648105"/>
            </a:xfrm>
            <a:prstGeom prst="roundRect">
              <a:avLst/>
            </a:prstGeom>
            <a:solidFill>
              <a:srgbClr val="F3A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607149" y="4878470"/>
              <a:ext cx="583295" cy="583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74473" y="4912000"/>
              <a:ext cx="479114" cy="581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4</a:t>
              </a:r>
              <a:endParaRPr lang="zh-CN" altLang="en-US" sz="36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20435" y="4912000"/>
              <a:ext cx="3034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3200" dirty="0" smtClean="0">
                  <a:solidFill>
                    <a:schemeClr val="bg2">
                      <a:lumMod val="50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網頁測試結果</a:t>
              </a:r>
              <a:endParaRPr lang="zh-CN" altLang="en-US" sz="3200" dirty="0">
                <a:solidFill>
                  <a:schemeClr val="bg2">
                    <a:lumMod val="50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178007" y="987752"/>
            <a:ext cx="6329303" cy="5060877"/>
            <a:chOff x="773222" y="-278124"/>
            <a:chExt cx="8494029" cy="6791780"/>
          </a:xfrm>
        </p:grpSpPr>
        <p:sp>
          <p:nvSpPr>
            <p:cNvPr id="27" name="图文框 26"/>
            <p:cNvSpPr/>
            <p:nvPr/>
          </p:nvSpPr>
          <p:spPr>
            <a:xfrm>
              <a:off x="3768011" y="1181869"/>
              <a:ext cx="4650475" cy="4650475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1624347" y="-1129249"/>
              <a:ext cx="6791780" cy="849402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2384503" y="2912357"/>
            <a:ext cx="2702186" cy="1846926"/>
            <a:chOff x="3443738" y="373896"/>
            <a:chExt cx="2123128" cy="1451143"/>
          </a:xfrm>
        </p:grpSpPr>
        <p:sp>
          <p:nvSpPr>
            <p:cNvPr id="31" name="文本框 30"/>
            <p:cNvSpPr txBox="1"/>
            <p:nvPr/>
          </p:nvSpPr>
          <p:spPr>
            <a:xfrm>
              <a:off x="3443738" y="373896"/>
              <a:ext cx="2123128" cy="1233293"/>
            </a:xfrm>
            <a:prstGeom prst="rect">
              <a:avLst/>
            </a:prstGeom>
            <a:noFill/>
            <a:scene3d>
              <a:camera prst="orthographicFront">
                <a:rot lat="0" lon="21599987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96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目錄</a:t>
              </a:r>
              <a:endParaRPr lang="zh-CN" altLang="en-US" sz="96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49997" y="1499165"/>
              <a:ext cx="1964618" cy="325874"/>
            </a:xfrm>
            <a:prstGeom prst="rect">
              <a:avLst/>
            </a:prstGeom>
            <a:noFill/>
            <a:scene3d>
              <a:camera prst="orthographicFront">
                <a:rot lat="0" lon="21599987" rev="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CONTENTS</a:t>
              </a:r>
              <a:endParaRPr lang="zh-CN" altLang="en-US" sz="20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1" y="2377002"/>
            <a:ext cx="445384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latin typeface="Impact" panose="020B0806030902050204" pitchFamily="34" charset="0"/>
              </a:rPr>
              <a:t>PART01</a:t>
            </a:r>
            <a:endParaRPr lang="zh-CN" altLang="en-US" sz="115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85930" y="4024701"/>
            <a:ext cx="4453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基礎概念介紹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710424" y="1776985"/>
            <a:ext cx="3369948" cy="2117502"/>
            <a:chOff x="905222" y="1618157"/>
            <a:chExt cx="3369948" cy="2117502"/>
          </a:xfrm>
        </p:grpSpPr>
        <p:sp>
          <p:nvSpPr>
            <p:cNvPr id="30" name="矩形 29"/>
            <p:cNvSpPr/>
            <p:nvPr/>
          </p:nvSpPr>
          <p:spPr>
            <a:xfrm>
              <a:off x="905222" y="2202932"/>
              <a:ext cx="3358841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</a:t>
              </a:r>
              <a:r>
                <a:rPr lang="en-US" altLang="zh-CN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ebview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用來展示網頁的 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view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組件，是運行瀏覽器或在線程中展示線上內容的基礎，使用 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webkit</a:t>
              </a: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渲染引擎來展示。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01584" y="1618157"/>
              <a:ext cx="117358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32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概念</a:t>
              </a:r>
              <a:endParaRPr lang="zh-CN" altLang="en-US" sz="32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22522" y="4073637"/>
            <a:ext cx="3946743" cy="2470163"/>
            <a:chOff x="332552" y="3718974"/>
            <a:chExt cx="3946743" cy="2470163"/>
          </a:xfrm>
        </p:grpSpPr>
        <p:sp>
          <p:nvSpPr>
            <p:cNvPr id="34" name="矩形 33"/>
            <p:cNvSpPr/>
            <p:nvPr/>
          </p:nvSpPr>
          <p:spPr>
            <a:xfrm>
              <a:off x="332552" y="4296311"/>
              <a:ext cx="3946743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WebView</a:t>
              </a: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是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一個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基於 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webkit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引擎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，在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SDK 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中封裝的一個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組件。沒有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提供地址欄和導航欄，只是單純的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展示 </a:t>
              </a: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頁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面的控制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元件，並支持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前進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後退瀏覽歷史、放大縮小等功能。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357902" y="3718974"/>
              <a:ext cx="19127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TW" altLang="en-US" sz="32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簡單介紹</a:t>
              </a:r>
              <a:endParaRPr lang="zh-CN" altLang="en-US" sz="32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7931702" y="1781605"/>
            <a:ext cx="3161361" cy="1397305"/>
            <a:chOff x="8177559" y="1686304"/>
            <a:chExt cx="3161361" cy="1397305"/>
          </a:xfrm>
        </p:grpSpPr>
        <p:sp>
          <p:nvSpPr>
            <p:cNvPr id="36" name="矩形 35"/>
            <p:cNvSpPr/>
            <p:nvPr/>
          </p:nvSpPr>
          <p:spPr>
            <a:xfrm>
              <a:off x="8180282" y="2271079"/>
              <a:ext cx="3158638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ebView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最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簡單的使用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方式是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直接顯示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網頁的內容。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77559" y="1686304"/>
              <a:ext cx="19127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200" b="1" dirty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基本使用</a:t>
              </a:r>
              <a:endParaRPr lang="zh-CN" altLang="en-US" sz="32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931702" y="4068159"/>
            <a:ext cx="4209026" cy="2475641"/>
            <a:chOff x="8209458" y="3490822"/>
            <a:chExt cx="4209026" cy="2475641"/>
          </a:xfrm>
        </p:grpSpPr>
        <p:sp>
          <p:nvSpPr>
            <p:cNvPr id="51" name="矩形 50"/>
            <p:cNvSpPr/>
            <p:nvPr/>
          </p:nvSpPr>
          <p:spPr>
            <a:xfrm>
              <a:off x="8209458" y="4073637"/>
              <a:ext cx="4209026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1.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新增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訪問網路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許可權。（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AndroidManifest.xml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）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2.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在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佈局檔案中新增</a:t>
              </a:r>
              <a:r>
                <a:rPr lang="en-US" altLang="zh-TW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WebView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控制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元件</a:t>
              </a:r>
              <a:endPara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3.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在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程式碼中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讓 </a:t>
              </a:r>
              <a:r>
                <a:rPr lang="en-US" altLang="zh-TW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WebView</a:t>
              </a:r>
              <a:r>
                <a:rPr lang="zh-TW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 控制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元件載入顯示網頁。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212119" y="3490822"/>
              <a:ext cx="19127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tx1">
                      <a:lumMod val="7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基礎步驟</a:t>
              </a:r>
              <a:endParaRPr lang="zh-CN" altLang="en-US" sz="3200" b="1" dirty="0">
                <a:solidFill>
                  <a:schemeClr val="tx1">
                    <a:lumMod val="7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4168098" y="1978692"/>
            <a:ext cx="3855805" cy="3440912"/>
            <a:chOff x="4280626" y="1978692"/>
            <a:chExt cx="3855805" cy="34409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4280626" y="4296311"/>
              <a:ext cx="921108" cy="531803"/>
            </a:xfrm>
            <a:prstGeom prst="line">
              <a:avLst/>
            </a:prstGeom>
            <a:ln>
              <a:solidFill>
                <a:srgbClr val="F3A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 38"/>
            <p:cNvSpPr/>
            <p:nvPr/>
          </p:nvSpPr>
          <p:spPr>
            <a:xfrm rot="1800000">
              <a:off x="6051502" y="3773424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rot="9000000">
              <a:off x="6048841" y="4774776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 rot="1800000">
              <a:off x="4833588" y="3580087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 rot="1800000">
              <a:off x="5588429" y="2750660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1800000">
              <a:off x="4377000" y="2526825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16200000">
              <a:off x="4716396" y="3254129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9000000">
              <a:off x="5585768" y="3752012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16200000">
              <a:off x="3504967" y="3030293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rot="9000000">
              <a:off x="4374339" y="3528177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rot="16200000">
              <a:off x="5179469" y="4276892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9000000">
              <a:off x="4830926" y="4581439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16200000">
              <a:off x="3961554" y="4083555"/>
              <a:ext cx="2084929" cy="200495"/>
            </a:xfrm>
            <a:custGeom>
              <a:avLst/>
              <a:gdLst>
                <a:gd name="connsiteX0" fmla="*/ 228753 w 4101353"/>
                <a:gd name="connsiteY0" fmla="*/ 0 h 394402"/>
                <a:gd name="connsiteX1" fmla="*/ 3872600 w 4101353"/>
                <a:gd name="connsiteY1" fmla="*/ 0 h 394402"/>
                <a:gd name="connsiteX2" fmla="*/ 4101353 w 4101353"/>
                <a:gd name="connsiteY2" fmla="*/ 394402 h 394402"/>
                <a:gd name="connsiteX3" fmla="*/ 0 w 4101353"/>
                <a:gd name="connsiteY3" fmla="*/ 394402 h 39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353" h="394402">
                  <a:moveTo>
                    <a:pt x="228753" y="0"/>
                  </a:moveTo>
                  <a:lnTo>
                    <a:pt x="3872600" y="0"/>
                  </a:lnTo>
                  <a:lnTo>
                    <a:pt x="4101353" y="394402"/>
                  </a:lnTo>
                  <a:lnTo>
                    <a:pt x="0" y="394402"/>
                  </a:ln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 w="381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5718152" y="1978692"/>
              <a:ext cx="1604187" cy="926177"/>
            </a:xfrm>
            <a:prstGeom prst="line">
              <a:avLst/>
            </a:prstGeom>
            <a:ln>
              <a:solidFill>
                <a:srgbClr val="F3A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408677" y="4938852"/>
              <a:ext cx="680216" cy="392723"/>
            </a:xfrm>
            <a:prstGeom prst="line">
              <a:avLst/>
            </a:prstGeom>
            <a:ln>
              <a:solidFill>
                <a:srgbClr val="F3A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314593" y="3072947"/>
              <a:ext cx="753963" cy="435301"/>
            </a:xfrm>
            <a:prstGeom prst="line">
              <a:avLst/>
            </a:prstGeom>
            <a:ln>
              <a:solidFill>
                <a:srgbClr val="F3A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28" name="图文框 27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基礎概念介紹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510359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71560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0" y="2377002"/>
            <a:ext cx="47100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latin typeface="Impact" panose="020B0806030902050204" pitchFamily="34" charset="0"/>
              </a:rPr>
              <a:t>PART02</a:t>
            </a:r>
            <a:endParaRPr lang="zh-CN" altLang="en-US" sz="115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874" y="4024701"/>
            <a:ext cx="4578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優點與缺點</a:t>
            </a:r>
            <a:endParaRPr lang="zh-TW" altLang="en-US" sz="3200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0955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970494" y="1737308"/>
            <a:ext cx="2866257" cy="1598605"/>
            <a:chOff x="9234075" y="1941005"/>
            <a:chExt cx="2866257" cy="1598605"/>
          </a:xfrm>
        </p:grpSpPr>
        <p:sp>
          <p:nvSpPr>
            <p:cNvPr id="95" name="TextBox 187"/>
            <p:cNvSpPr txBox="1"/>
            <p:nvPr/>
          </p:nvSpPr>
          <p:spPr>
            <a:xfrm>
              <a:off x="9234075" y="1941005"/>
              <a:ext cx="2156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缺點：功能受限</a:t>
              </a:r>
              <a:endParaRPr lang="id-ID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6" name="TextBox 188"/>
            <p:cNvSpPr txBox="1"/>
            <p:nvPr/>
          </p:nvSpPr>
          <p:spPr>
            <a:xfrm>
              <a:off x="9234075" y="2326970"/>
              <a:ext cx="2866257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受限於手機瀏覽器的支持，純粹的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移動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Web </a:t>
              </a:r>
              <a:r>
                <a:rPr lang="en-US" altLang="zh-TW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App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（指在瀏覽器裡面運行的應用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程序）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目前只能訪問攝像頭、麥克風和地址簿等設備功能。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69899" y="3487284"/>
            <a:ext cx="3062911" cy="1048466"/>
            <a:chOff x="9325740" y="3561402"/>
            <a:chExt cx="3062911" cy="1048466"/>
          </a:xfrm>
        </p:grpSpPr>
        <p:sp>
          <p:nvSpPr>
            <p:cNvPr id="98" name="TextBox 191"/>
            <p:cNvSpPr txBox="1"/>
            <p:nvPr/>
          </p:nvSpPr>
          <p:spPr>
            <a:xfrm>
              <a:off x="9325740" y="3561402"/>
              <a:ext cx="1899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缺點：性能低</a:t>
              </a:r>
              <a:endParaRPr lang="id-ID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9" name="TextBox 193"/>
            <p:cNvSpPr txBox="1"/>
            <p:nvPr/>
          </p:nvSpPr>
          <p:spPr>
            <a:xfrm>
              <a:off x="9325740" y="3957382"/>
              <a:ext cx="3062911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直接通過瀏覽器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訪問，所以無法使用原生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的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API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，操作體驗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不佳。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8970492" y="4819267"/>
            <a:ext cx="2866260" cy="1611733"/>
            <a:chOff x="9325740" y="4870502"/>
            <a:chExt cx="2866260" cy="1611733"/>
          </a:xfrm>
        </p:grpSpPr>
        <p:sp>
          <p:nvSpPr>
            <p:cNvPr id="101" name="TextBox 195"/>
            <p:cNvSpPr txBox="1"/>
            <p:nvPr/>
          </p:nvSpPr>
          <p:spPr>
            <a:xfrm>
              <a:off x="9325740" y="4870502"/>
              <a:ext cx="2221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缺點：消耗流量大</a:t>
              </a:r>
              <a:endParaRPr lang="id-ID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2" name="TextBox 199"/>
            <p:cNvSpPr txBox="1"/>
            <p:nvPr/>
          </p:nvSpPr>
          <p:spPr>
            <a:xfrm>
              <a:off x="9325743" y="5269595"/>
              <a:ext cx="2866257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TW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Web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App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每次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訪問都必須依賴網絡，從服務端加載資源，當網速慢時訪問速度很不理想，特別是在移動端，對網站性能優化要求比較高。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52369" y="1737308"/>
            <a:ext cx="3054549" cy="1614370"/>
            <a:chOff x="70173" y="1626351"/>
            <a:chExt cx="3054549" cy="1614370"/>
          </a:xfrm>
        </p:grpSpPr>
        <p:sp>
          <p:nvSpPr>
            <p:cNvPr id="104" name="TextBox 203"/>
            <p:cNvSpPr txBox="1"/>
            <p:nvPr/>
          </p:nvSpPr>
          <p:spPr>
            <a:xfrm>
              <a:off x="878133" y="1626351"/>
              <a:ext cx="2246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000" b="1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優點</a:t>
              </a:r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：易更改內容</a:t>
              </a:r>
              <a:endParaRPr lang="id-ID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5" name="TextBox 204"/>
            <p:cNvSpPr txBox="1"/>
            <p:nvPr/>
          </p:nvSpPr>
          <p:spPr>
            <a:xfrm>
              <a:off x="70173" y="2028081"/>
              <a:ext cx="3054549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容易更改要展現的內容（包括樣式）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，由於界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面的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更新是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基於</a:t>
              </a:r>
              <a:r>
                <a:rPr lang="en-US" altLang="zh-TW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html5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，可能只需要寫幾個插件就完成了功能的更新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添加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客戶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端無需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更新。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87572" y="3422140"/>
            <a:ext cx="2714472" cy="1332673"/>
            <a:chOff x="210977" y="3293896"/>
            <a:chExt cx="2714472" cy="1332673"/>
          </a:xfrm>
        </p:grpSpPr>
        <p:sp>
          <p:nvSpPr>
            <p:cNvPr id="107" name="TextBox 206"/>
            <p:cNvSpPr txBox="1"/>
            <p:nvPr/>
          </p:nvSpPr>
          <p:spPr>
            <a:xfrm>
              <a:off x="1059628" y="3293896"/>
              <a:ext cx="1865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優點：跨平台</a:t>
              </a:r>
              <a:endParaRPr lang="id-ID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8" name="TextBox 207"/>
            <p:cNvSpPr txBox="1"/>
            <p:nvPr/>
          </p:nvSpPr>
          <p:spPr>
            <a:xfrm>
              <a:off x="210977" y="3694006"/>
              <a:ext cx="2714472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使用 </a:t>
              </a:r>
              <a:r>
                <a:rPr lang="en-US" altLang="zh-CN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HTML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提供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呈現介面及內容，可以在瀏覽器、</a:t>
              </a:r>
              <a:r>
                <a:rPr lang="en-US" altLang="zh-CN" sz="1400" dirty="0" err="1">
                  <a:latin typeface="华文细黑" panose="02010600040101010101" pitchFamily="2" charset="-122"/>
                  <a:ea typeface="华文细黑" panose="02010600040101010101" pitchFamily="2" charset="-122"/>
                </a:rPr>
                <a:t>Aandroid</a:t>
              </a:r>
              <a:r>
                <a: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 APP</a:t>
              </a:r>
              <a:r>
                <a:rPr lang="zh-CN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、</a:t>
              </a:r>
              <a:r>
                <a:rPr lang="en-US" altLang="zh-CN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IOS APP 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發跨平台應用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4768" y="4825276"/>
            <a:ext cx="3187725" cy="1905688"/>
            <a:chOff x="-260608" y="4755446"/>
            <a:chExt cx="3187725" cy="1905688"/>
          </a:xfrm>
        </p:grpSpPr>
        <p:sp>
          <p:nvSpPr>
            <p:cNvPr id="110" name="TextBox 209"/>
            <p:cNvSpPr txBox="1"/>
            <p:nvPr/>
          </p:nvSpPr>
          <p:spPr>
            <a:xfrm>
              <a:off x="606584" y="4755446"/>
              <a:ext cx="2318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000" b="1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優點：修改成本低</a:t>
              </a:r>
              <a:endParaRPr lang="id-ID" altLang="zh-CN" sz="2000" b="1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1" name="TextBox 210"/>
            <p:cNvSpPr txBox="1"/>
            <p:nvPr/>
          </p:nvSpPr>
          <p:spPr>
            <a:xfrm>
              <a:off x="-260608" y="5168418"/>
              <a:ext cx="3187725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數據顯示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很多用戶不常更新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app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程序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，同時相對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於其他方法，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方式修改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app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的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界面的成本更低，對於對界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面靈活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性有較高要求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的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app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，較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傾向於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用 </a:t>
              </a:r>
              <a:r>
                <a:rPr lang="en-US" altLang="zh-TW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web</a:t>
              </a:r>
              <a:r>
                <a:rPr lang="zh-TW" altLang="en-US" sz="14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 方式呈現</a:t>
              </a:r>
              <a:r>
                <a:rPr lang="zh-TW" altLang="en-US" sz="1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。</a:t>
              </a:r>
              <a:endParaRPr lang="zh-CN" altLang="en-US" sz="1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3" name="组合 69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54" name="图文框 70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55" name="图片 7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56" name="文本框 72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57" name="文本框 7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TW" altLang="en-US" sz="2800" dirty="0" smtClean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優點與缺點</a:t>
              </a:r>
              <a:endParaRPr lang="zh-TW" altLang="en-US" sz="2800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cxnSp>
        <p:nvCxnSpPr>
          <p:cNvPr id="88" name="Straight Connector 176"/>
          <p:cNvCxnSpPr/>
          <p:nvPr/>
        </p:nvCxnSpPr>
        <p:spPr>
          <a:xfrm flipH="1">
            <a:off x="3266348" y="2639631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177"/>
          <p:cNvCxnSpPr/>
          <p:nvPr/>
        </p:nvCxnSpPr>
        <p:spPr>
          <a:xfrm flipH="1">
            <a:off x="3266348" y="4232457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178"/>
          <p:cNvCxnSpPr/>
          <p:nvPr/>
        </p:nvCxnSpPr>
        <p:spPr>
          <a:xfrm flipH="1">
            <a:off x="3266348" y="5669461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79"/>
          <p:cNvCxnSpPr/>
          <p:nvPr/>
        </p:nvCxnSpPr>
        <p:spPr>
          <a:xfrm>
            <a:off x="8119316" y="2639631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80"/>
          <p:cNvCxnSpPr/>
          <p:nvPr/>
        </p:nvCxnSpPr>
        <p:spPr>
          <a:xfrm>
            <a:off x="8119316" y="4232457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83"/>
          <p:cNvCxnSpPr/>
          <p:nvPr/>
        </p:nvCxnSpPr>
        <p:spPr>
          <a:xfrm>
            <a:off x="8119316" y="5669461"/>
            <a:ext cx="80633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4175412" y="858668"/>
            <a:ext cx="3850507" cy="5970096"/>
            <a:chOff x="4170748" y="858668"/>
            <a:chExt cx="3850507" cy="5970096"/>
          </a:xfrm>
        </p:grpSpPr>
        <p:grpSp>
          <p:nvGrpSpPr>
            <p:cNvPr id="70" name="Group 143"/>
            <p:cNvGrpSpPr/>
            <p:nvPr/>
          </p:nvGrpSpPr>
          <p:grpSpPr>
            <a:xfrm>
              <a:off x="6888116" y="4043477"/>
              <a:ext cx="516383" cy="516385"/>
              <a:chOff x="7144279" y="2887135"/>
              <a:chExt cx="481012" cy="481013"/>
            </a:xfrm>
            <a:solidFill>
              <a:schemeClr val="tx1"/>
            </a:solidFill>
          </p:grpSpPr>
          <p:sp>
            <p:nvSpPr>
              <p:cNvPr id="71" name="Freeform 144"/>
              <p:cNvSpPr>
                <a:spLocks noEditPoints="1"/>
              </p:cNvSpPr>
              <p:nvPr/>
            </p:nvSpPr>
            <p:spPr bwMode="auto">
              <a:xfrm>
                <a:off x="7144279" y="2887135"/>
                <a:ext cx="481012" cy="481013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2" name="Freeform 145"/>
              <p:cNvSpPr>
                <a:spLocks noEditPoints="1"/>
              </p:cNvSpPr>
              <p:nvPr/>
            </p:nvSpPr>
            <p:spPr bwMode="auto">
              <a:xfrm>
                <a:off x="7280804" y="3022072"/>
                <a:ext cx="209550" cy="211138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3" name="Freeform 146"/>
              <p:cNvSpPr>
                <a:spLocks noEditPoints="1"/>
              </p:cNvSpPr>
              <p:nvPr/>
            </p:nvSpPr>
            <p:spPr bwMode="auto">
              <a:xfrm>
                <a:off x="7325254" y="3066522"/>
                <a:ext cx="120650" cy="120650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63" name="Freeform 5"/>
            <p:cNvSpPr>
              <a:spLocks noEditPoints="1"/>
            </p:cNvSpPr>
            <p:nvPr/>
          </p:nvSpPr>
          <p:spPr bwMode="auto">
            <a:xfrm>
              <a:off x="5319332" y="858668"/>
              <a:ext cx="1516893" cy="5953139"/>
            </a:xfrm>
            <a:custGeom>
              <a:avLst/>
              <a:gdLst>
                <a:gd name="T0" fmla="*/ 770 w 1514"/>
                <a:gd name="T1" fmla="*/ 0 h 5643"/>
                <a:gd name="T2" fmla="*/ 18 w 1514"/>
                <a:gd name="T3" fmla="*/ 745 h 5643"/>
                <a:gd name="T4" fmla="*/ 702 w 1514"/>
                <a:gd name="T5" fmla="*/ 2271 h 5643"/>
                <a:gd name="T6" fmla="*/ 723 w 1514"/>
                <a:gd name="T7" fmla="*/ 4798 h 5643"/>
                <a:gd name="T8" fmla="*/ 770 w 1514"/>
                <a:gd name="T9" fmla="*/ 5643 h 5643"/>
                <a:gd name="T10" fmla="*/ 816 w 1514"/>
                <a:gd name="T11" fmla="*/ 4803 h 5643"/>
                <a:gd name="T12" fmla="*/ 872 w 1514"/>
                <a:gd name="T13" fmla="*/ 2278 h 5643"/>
                <a:gd name="T14" fmla="*/ 1514 w 1514"/>
                <a:gd name="T15" fmla="*/ 745 h 5643"/>
                <a:gd name="T16" fmla="*/ 770 w 1514"/>
                <a:gd name="T17" fmla="*/ 0 h 5643"/>
                <a:gd name="T18" fmla="*/ 381 w 1514"/>
                <a:gd name="T19" fmla="*/ 1217 h 5643"/>
                <a:gd name="T20" fmla="*/ 159 w 1514"/>
                <a:gd name="T21" fmla="*/ 745 h 5643"/>
                <a:gd name="T22" fmla="*/ 770 w 1514"/>
                <a:gd name="T23" fmla="*/ 133 h 5643"/>
                <a:gd name="T24" fmla="*/ 1382 w 1514"/>
                <a:gd name="T25" fmla="*/ 745 h 5643"/>
                <a:gd name="T26" fmla="*/ 1048 w 1514"/>
                <a:gd name="T27" fmla="*/ 1311 h 5643"/>
                <a:gd name="T28" fmla="*/ 381 w 1514"/>
                <a:gd name="T29" fmla="*/ 1217 h 5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14" h="5643">
                  <a:moveTo>
                    <a:pt x="770" y="0"/>
                  </a:moveTo>
                  <a:cubicBezTo>
                    <a:pt x="359" y="0"/>
                    <a:pt x="0" y="334"/>
                    <a:pt x="18" y="745"/>
                  </a:cubicBezTo>
                  <a:cubicBezTo>
                    <a:pt x="47" y="1432"/>
                    <a:pt x="656" y="1558"/>
                    <a:pt x="702" y="2271"/>
                  </a:cubicBezTo>
                  <a:cubicBezTo>
                    <a:pt x="736" y="2806"/>
                    <a:pt x="723" y="3445"/>
                    <a:pt x="723" y="4798"/>
                  </a:cubicBezTo>
                  <a:cubicBezTo>
                    <a:pt x="723" y="4939"/>
                    <a:pt x="734" y="5643"/>
                    <a:pt x="770" y="5643"/>
                  </a:cubicBezTo>
                  <a:cubicBezTo>
                    <a:pt x="807" y="5643"/>
                    <a:pt x="816" y="4943"/>
                    <a:pt x="816" y="4803"/>
                  </a:cubicBezTo>
                  <a:cubicBezTo>
                    <a:pt x="816" y="3462"/>
                    <a:pt x="842" y="2810"/>
                    <a:pt x="872" y="2278"/>
                  </a:cubicBezTo>
                  <a:cubicBezTo>
                    <a:pt x="912" y="1563"/>
                    <a:pt x="1514" y="1312"/>
                    <a:pt x="1514" y="745"/>
                  </a:cubicBezTo>
                  <a:cubicBezTo>
                    <a:pt x="1514" y="334"/>
                    <a:pt x="1181" y="0"/>
                    <a:pt x="770" y="0"/>
                  </a:cubicBezTo>
                  <a:close/>
                  <a:moveTo>
                    <a:pt x="381" y="1217"/>
                  </a:moveTo>
                  <a:cubicBezTo>
                    <a:pt x="280" y="1111"/>
                    <a:pt x="159" y="935"/>
                    <a:pt x="159" y="745"/>
                  </a:cubicBezTo>
                  <a:cubicBezTo>
                    <a:pt x="159" y="407"/>
                    <a:pt x="432" y="133"/>
                    <a:pt x="770" y="133"/>
                  </a:cubicBezTo>
                  <a:cubicBezTo>
                    <a:pt x="1108" y="133"/>
                    <a:pt x="1382" y="407"/>
                    <a:pt x="1382" y="745"/>
                  </a:cubicBezTo>
                  <a:cubicBezTo>
                    <a:pt x="1382" y="829"/>
                    <a:pt x="1330" y="1116"/>
                    <a:pt x="1048" y="1311"/>
                  </a:cubicBezTo>
                  <a:cubicBezTo>
                    <a:pt x="822" y="1467"/>
                    <a:pt x="603" y="1448"/>
                    <a:pt x="381" y="1217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6139868" y="1997251"/>
              <a:ext cx="1881387" cy="4814553"/>
            </a:xfrm>
            <a:custGeom>
              <a:avLst/>
              <a:gdLst>
                <a:gd name="T0" fmla="*/ 1133 w 1878"/>
                <a:gd name="T1" fmla="*/ 0 h 4564"/>
                <a:gd name="T2" fmla="*/ 57 w 1878"/>
                <a:gd name="T3" fmla="*/ 2063 h 4564"/>
                <a:gd name="T4" fmla="*/ 70 w 1878"/>
                <a:gd name="T5" fmla="*/ 4564 h 4564"/>
                <a:gd name="T6" fmla="*/ 180 w 1878"/>
                <a:gd name="T7" fmla="*/ 2095 h 4564"/>
                <a:gd name="T8" fmla="*/ 1133 w 1878"/>
                <a:gd name="T9" fmla="*/ 1488 h 4564"/>
                <a:gd name="T10" fmla="*/ 1878 w 1878"/>
                <a:gd name="T11" fmla="*/ 744 h 4564"/>
                <a:gd name="T12" fmla="*/ 1133 w 1878"/>
                <a:gd name="T13" fmla="*/ 0 h 4564"/>
                <a:gd name="T14" fmla="*/ 1133 w 1878"/>
                <a:gd name="T15" fmla="*/ 1356 h 4564"/>
                <a:gd name="T16" fmla="*/ 544 w 1878"/>
                <a:gd name="T17" fmla="*/ 1457 h 4564"/>
                <a:gd name="T18" fmla="*/ 307 w 1878"/>
                <a:gd name="T19" fmla="*/ 1236 h 4564"/>
                <a:gd name="T20" fmla="*/ 631 w 1878"/>
                <a:gd name="T21" fmla="*/ 394 h 4564"/>
                <a:gd name="T22" fmla="*/ 631 w 1878"/>
                <a:gd name="T23" fmla="*/ 394 h 4564"/>
                <a:gd name="T24" fmla="*/ 1133 w 1878"/>
                <a:gd name="T25" fmla="*/ 131 h 4564"/>
                <a:gd name="T26" fmla="*/ 1746 w 1878"/>
                <a:gd name="T27" fmla="*/ 744 h 4564"/>
                <a:gd name="T28" fmla="*/ 1133 w 1878"/>
                <a:gd name="T29" fmla="*/ 1356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8" h="4564">
                  <a:moveTo>
                    <a:pt x="1133" y="0"/>
                  </a:moveTo>
                  <a:cubicBezTo>
                    <a:pt x="284" y="0"/>
                    <a:pt x="91" y="1190"/>
                    <a:pt x="57" y="2063"/>
                  </a:cubicBezTo>
                  <a:cubicBezTo>
                    <a:pt x="50" y="2249"/>
                    <a:pt x="0" y="4564"/>
                    <a:pt x="70" y="4564"/>
                  </a:cubicBezTo>
                  <a:cubicBezTo>
                    <a:pt x="141" y="4564"/>
                    <a:pt x="62" y="2554"/>
                    <a:pt x="180" y="2095"/>
                  </a:cubicBezTo>
                  <a:cubicBezTo>
                    <a:pt x="271" y="1743"/>
                    <a:pt x="585" y="1488"/>
                    <a:pt x="1133" y="1488"/>
                  </a:cubicBezTo>
                  <a:cubicBezTo>
                    <a:pt x="1544" y="1488"/>
                    <a:pt x="1878" y="1155"/>
                    <a:pt x="1878" y="744"/>
                  </a:cubicBezTo>
                  <a:cubicBezTo>
                    <a:pt x="1878" y="333"/>
                    <a:pt x="1544" y="0"/>
                    <a:pt x="1133" y="0"/>
                  </a:cubicBezTo>
                  <a:close/>
                  <a:moveTo>
                    <a:pt x="1133" y="1356"/>
                  </a:moveTo>
                  <a:cubicBezTo>
                    <a:pt x="843" y="1356"/>
                    <a:pt x="682" y="1392"/>
                    <a:pt x="544" y="1457"/>
                  </a:cubicBezTo>
                  <a:cubicBezTo>
                    <a:pt x="337" y="1554"/>
                    <a:pt x="265" y="1452"/>
                    <a:pt x="307" y="1236"/>
                  </a:cubicBezTo>
                  <a:cubicBezTo>
                    <a:pt x="364" y="947"/>
                    <a:pt x="451" y="638"/>
                    <a:pt x="631" y="394"/>
                  </a:cubicBezTo>
                  <a:cubicBezTo>
                    <a:pt x="631" y="394"/>
                    <a:pt x="631" y="394"/>
                    <a:pt x="631" y="394"/>
                  </a:cubicBezTo>
                  <a:cubicBezTo>
                    <a:pt x="741" y="235"/>
                    <a:pt x="925" y="131"/>
                    <a:pt x="1133" y="131"/>
                  </a:cubicBezTo>
                  <a:cubicBezTo>
                    <a:pt x="1472" y="131"/>
                    <a:pt x="1746" y="406"/>
                    <a:pt x="1746" y="744"/>
                  </a:cubicBezTo>
                  <a:cubicBezTo>
                    <a:pt x="1746" y="1082"/>
                    <a:pt x="1472" y="1356"/>
                    <a:pt x="1133" y="1356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5" name="Freeform 7"/>
            <p:cNvSpPr>
              <a:spLocks noEditPoints="1"/>
            </p:cNvSpPr>
            <p:nvPr/>
          </p:nvSpPr>
          <p:spPr bwMode="auto">
            <a:xfrm>
              <a:off x="6230373" y="3514323"/>
              <a:ext cx="1729232" cy="3308191"/>
            </a:xfrm>
            <a:custGeom>
              <a:avLst/>
              <a:gdLst>
                <a:gd name="T0" fmla="*/ 1072 w 1726"/>
                <a:gd name="T1" fmla="*/ 73 h 3136"/>
                <a:gd name="T2" fmla="*/ 60 w 1726"/>
                <a:gd name="T3" fmla="*/ 1513 h 3136"/>
                <a:gd name="T4" fmla="*/ 57 w 1726"/>
                <a:gd name="T5" fmla="*/ 3119 h 3136"/>
                <a:gd name="T6" fmla="*/ 149 w 1726"/>
                <a:gd name="T7" fmla="*/ 1789 h 3136"/>
                <a:gd name="T8" fmla="*/ 1072 w 1726"/>
                <a:gd name="T9" fmla="*/ 1382 h 3136"/>
                <a:gd name="T10" fmla="*/ 1726 w 1726"/>
                <a:gd name="T11" fmla="*/ 728 h 3136"/>
                <a:gd name="T12" fmla="*/ 1072 w 1726"/>
                <a:gd name="T13" fmla="*/ 73 h 3136"/>
                <a:gd name="T14" fmla="*/ 1072 w 1726"/>
                <a:gd name="T15" fmla="*/ 1263 h 3136"/>
                <a:gd name="T16" fmla="*/ 399 w 1726"/>
                <a:gd name="T17" fmla="*/ 1365 h 3136"/>
                <a:gd name="T18" fmla="*/ 209 w 1726"/>
                <a:gd name="T19" fmla="*/ 1260 h 3136"/>
                <a:gd name="T20" fmla="*/ 867 w 1726"/>
                <a:gd name="T21" fmla="*/ 232 h 3136"/>
                <a:gd name="T22" fmla="*/ 867 w 1726"/>
                <a:gd name="T23" fmla="*/ 232 h 3136"/>
                <a:gd name="T24" fmla="*/ 1607 w 1726"/>
                <a:gd name="T25" fmla="*/ 727 h 3136"/>
                <a:gd name="T26" fmla="*/ 1072 w 1726"/>
                <a:gd name="T27" fmla="*/ 1263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6" h="3136">
                  <a:moveTo>
                    <a:pt x="1072" y="73"/>
                  </a:moveTo>
                  <a:cubicBezTo>
                    <a:pt x="1072" y="73"/>
                    <a:pt x="60" y="0"/>
                    <a:pt x="60" y="1513"/>
                  </a:cubicBezTo>
                  <a:cubicBezTo>
                    <a:pt x="60" y="1513"/>
                    <a:pt x="0" y="3102"/>
                    <a:pt x="57" y="3119"/>
                  </a:cubicBezTo>
                  <a:cubicBezTo>
                    <a:pt x="111" y="3136"/>
                    <a:pt x="75" y="2081"/>
                    <a:pt x="149" y="1789"/>
                  </a:cubicBezTo>
                  <a:cubicBezTo>
                    <a:pt x="255" y="1368"/>
                    <a:pt x="1072" y="1382"/>
                    <a:pt x="1072" y="1382"/>
                  </a:cubicBezTo>
                  <a:cubicBezTo>
                    <a:pt x="1433" y="1382"/>
                    <a:pt x="1726" y="1089"/>
                    <a:pt x="1726" y="728"/>
                  </a:cubicBezTo>
                  <a:cubicBezTo>
                    <a:pt x="1726" y="366"/>
                    <a:pt x="1433" y="73"/>
                    <a:pt x="1072" y="73"/>
                  </a:cubicBezTo>
                  <a:close/>
                  <a:moveTo>
                    <a:pt x="1072" y="1263"/>
                  </a:moveTo>
                  <a:cubicBezTo>
                    <a:pt x="750" y="1254"/>
                    <a:pt x="536" y="1306"/>
                    <a:pt x="399" y="1365"/>
                  </a:cubicBezTo>
                  <a:cubicBezTo>
                    <a:pt x="239" y="1434"/>
                    <a:pt x="196" y="1352"/>
                    <a:pt x="209" y="1260"/>
                  </a:cubicBezTo>
                  <a:cubicBezTo>
                    <a:pt x="265" y="872"/>
                    <a:pt x="424" y="379"/>
                    <a:pt x="867" y="232"/>
                  </a:cubicBezTo>
                  <a:cubicBezTo>
                    <a:pt x="867" y="232"/>
                    <a:pt x="867" y="232"/>
                    <a:pt x="867" y="232"/>
                  </a:cubicBezTo>
                  <a:cubicBezTo>
                    <a:pt x="1262" y="101"/>
                    <a:pt x="1607" y="431"/>
                    <a:pt x="1607" y="727"/>
                  </a:cubicBezTo>
                  <a:cubicBezTo>
                    <a:pt x="1607" y="1023"/>
                    <a:pt x="1367" y="1263"/>
                    <a:pt x="1072" y="1263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6312173" y="5050143"/>
              <a:ext cx="1446960" cy="1743808"/>
            </a:xfrm>
            <a:custGeom>
              <a:avLst/>
              <a:gdLst>
                <a:gd name="T0" fmla="*/ 790 w 1444"/>
                <a:gd name="T1" fmla="*/ 20 h 1653"/>
                <a:gd name="T2" fmla="*/ 172 w 1444"/>
                <a:gd name="T3" fmla="*/ 389 h 1653"/>
                <a:gd name="T4" fmla="*/ 58 w 1444"/>
                <a:gd name="T5" fmla="*/ 1653 h 1653"/>
                <a:gd name="T6" fmla="*/ 136 w 1444"/>
                <a:gd name="T7" fmla="*/ 1463 h 1653"/>
                <a:gd name="T8" fmla="*/ 783 w 1444"/>
                <a:gd name="T9" fmla="*/ 1329 h 1653"/>
                <a:gd name="T10" fmla="*/ 1444 w 1444"/>
                <a:gd name="T11" fmla="*/ 675 h 1653"/>
                <a:gd name="T12" fmla="*/ 790 w 1444"/>
                <a:gd name="T13" fmla="*/ 20 h 1653"/>
                <a:gd name="T14" fmla="*/ 792 w 1444"/>
                <a:gd name="T15" fmla="*/ 1206 h 1653"/>
                <a:gd name="T16" fmla="*/ 324 w 1444"/>
                <a:gd name="T17" fmla="*/ 1248 h 1653"/>
                <a:gd name="T18" fmla="*/ 170 w 1444"/>
                <a:gd name="T19" fmla="*/ 1129 h 1653"/>
                <a:gd name="T20" fmla="*/ 337 w 1444"/>
                <a:gd name="T21" fmla="*/ 389 h 1653"/>
                <a:gd name="T22" fmla="*/ 792 w 1444"/>
                <a:gd name="T23" fmla="*/ 135 h 1653"/>
                <a:gd name="T24" fmla="*/ 1328 w 1444"/>
                <a:gd name="T25" fmla="*/ 671 h 1653"/>
                <a:gd name="T26" fmla="*/ 792 w 1444"/>
                <a:gd name="T27" fmla="*/ 1206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4" h="1653">
                  <a:moveTo>
                    <a:pt x="790" y="20"/>
                  </a:moveTo>
                  <a:cubicBezTo>
                    <a:pt x="453" y="39"/>
                    <a:pt x="262" y="224"/>
                    <a:pt x="172" y="389"/>
                  </a:cubicBezTo>
                  <a:cubicBezTo>
                    <a:pt x="0" y="703"/>
                    <a:pt x="0" y="1653"/>
                    <a:pt x="58" y="1653"/>
                  </a:cubicBezTo>
                  <a:cubicBezTo>
                    <a:pt x="99" y="1653"/>
                    <a:pt x="57" y="1579"/>
                    <a:pt x="136" y="1463"/>
                  </a:cubicBezTo>
                  <a:cubicBezTo>
                    <a:pt x="221" y="1338"/>
                    <a:pt x="783" y="1329"/>
                    <a:pt x="783" y="1329"/>
                  </a:cubicBezTo>
                  <a:cubicBezTo>
                    <a:pt x="1151" y="1329"/>
                    <a:pt x="1444" y="1036"/>
                    <a:pt x="1444" y="675"/>
                  </a:cubicBezTo>
                  <a:cubicBezTo>
                    <a:pt x="1444" y="313"/>
                    <a:pt x="1151" y="0"/>
                    <a:pt x="790" y="20"/>
                  </a:cubicBezTo>
                  <a:close/>
                  <a:moveTo>
                    <a:pt x="792" y="1206"/>
                  </a:moveTo>
                  <a:cubicBezTo>
                    <a:pt x="582" y="1199"/>
                    <a:pt x="427" y="1223"/>
                    <a:pt x="324" y="1248"/>
                  </a:cubicBezTo>
                  <a:cubicBezTo>
                    <a:pt x="222" y="1273"/>
                    <a:pt x="170" y="1254"/>
                    <a:pt x="170" y="1129"/>
                  </a:cubicBezTo>
                  <a:cubicBezTo>
                    <a:pt x="170" y="923"/>
                    <a:pt x="204" y="603"/>
                    <a:pt x="337" y="389"/>
                  </a:cubicBezTo>
                  <a:cubicBezTo>
                    <a:pt x="432" y="237"/>
                    <a:pt x="600" y="135"/>
                    <a:pt x="792" y="135"/>
                  </a:cubicBezTo>
                  <a:cubicBezTo>
                    <a:pt x="1088" y="135"/>
                    <a:pt x="1328" y="375"/>
                    <a:pt x="1328" y="671"/>
                  </a:cubicBezTo>
                  <a:cubicBezTo>
                    <a:pt x="1328" y="966"/>
                    <a:pt x="1088" y="1206"/>
                    <a:pt x="792" y="1206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4170748" y="1997251"/>
              <a:ext cx="1881810" cy="4814553"/>
            </a:xfrm>
            <a:custGeom>
              <a:avLst/>
              <a:gdLst>
                <a:gd name="T0" fmla="*/ 0 w 1878"/>
                <a:gd name="T1" fmla="*/ 744 h 4564"/>
                <a:gd name="T2" fmla="*/ 744 w 1878"/>
                <a:gd name="T3" fmla="*/ 1488 h 4564"/>
                <a:gd name="T4" fmla="*/ 1697 w 1878"/>
                <a:gd name="T5" fmla="*/ 2095 h 4564"/>
                <a:gd name="T6" fmla="*/ 1808 w 1878"/>
                <a:gd name="T7" fmla="*/ 4564 h 4564"/>
                <a:gd name="T8" fmla="*/ 1820 w 1878"/>
                <a:gd name="T9" fmla="*/ 2063 h 4564"/>
                <a:gd name="T10" fmla="*/ 744 w 1878"/>
                <a:gd name="T11" fmla="*/ 0 h 4564"/>
                <a:gd name="T12" fmla="*/ 0 w 1878"/>
                <a:gd name="T13" fmla="*/ 744 h 4564"/>
                <a:gd name="T14" fmla="*/ 132 w 1878"/>
                <a:gd name="T15" fmla="*/ 744 h 4564"/>
                <a:gd name="T16" fmla="*/ 744 w 1878"/>
                <a:gd name="T17" fmla="*/ 131 h 4564"/>
                <a:gd name="T18" fmla="*/ 1247 w 1878"/>
                <a:gd name="T19" fmla="*/ 394 h 4564"/>
                <a:gd name="T20" fmla="*/ 1247 w 1878"/>
                <a:gd name="T21" fmla="*/ 394 h 4564"/>
                <a:gd name="T22" fmla="*/ 1571 w 1878"/>
                <a:gd name="T23" fmla="*/ 1236 h 4564"/>
                <a:gd name="T24" fmla="*/ 1334 w 1878"/>
                <a:gd name="T25" fmla="*/ 1457 h 4564"/>
                <a:gd name="T26" fmla="*/ 744 w 1878"/>
                <a:gd name="T27" fmla="*/ 1356 h 4564"/>
                <a:gd name="T28" fmla="*/ 132 w 1878"/>
                <a:gd name="T29" fmla="*/ 744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8" h="4564">
                  <a:moveTo>
                    <a:pt x="0" y="744"/>
                  </a:moveTo>
                  <a:cubicBezTo>
                    <a:pt x="0" y="1155"/>
                    <a:pt x="333" y="1488"/>
                    <a:pt x="744" y="1488"/>
                  </a:cubicBezTo>
                  <a:cubicBezTo>
                    <a:pt x="1292" y="1488"/>
                    <a:pt x="1607" y="1743"/>
                    <a:pt x="1697" y="2095"/>
                  </a:cubicBezTo>
                  <a:cubicBezTo>
                    <a:pt x="1816" y="2554"/>
                    <a:pt x="1737" y="4564"/>
                    <a:pt x="1808" y="4564"/>
                  </a:cubicBezTo>
                  <a:cubicBezTo>
                    <a:pt x="1878" y="4564"/>
                    <a:pt x="1827" y="2249"/>
                    <a:pt x="1820" y="2063"/>
                  </a:cubicBezTo>
                  <a:cubicBezTo>
                    <a:pt x="1786" y="1190"/>
                    <a:pt x="1594" y="0"/>
                    <a:pt x="744" y="0"/>
                  </a:cubicBezTo>
                  <a:cubicBezTo>
                    <a:pt x="333" y="0"/>
                    <a:pt x="0" y="333"/>
                    <a:pt x="0" y="744"/>
                  </a:cubicBezTo>
                  <a:close/>
                  <a:moveTo>
                    <a:pt x="132" y="744"/>
                  </a:moveTo>
                  <a:cubicBezTo>
                    <a:pt x="132" y="406"/>
                    <a:pt x="406" y="131"/>
                    <a:pt x="744" y="131"/>
                  </a:cubicBezTo>
                  <a:cubicBezTo>
                    <a:pt x="952" y="131"/>
                    <a:pt x="1136" y="235"/>
                    <a:pt x="1247" y="394"/>
                  </a:cubicBezTo>
                  <a:cubicBezTo>
                    <a:pt x="1247" y="394"/>
                    <a:pt x="1247" y="394"/>
                    <a:pt x="1247" y="394"/>
                  </a:cubicBezTo>
                  <a:cubicBezTo>
                    <a:pt x="1426" y="638"/>
                    <a:pt x="1514" y="947"/>
                    <a:pt x="1571" y="1236"/>
                  </a:cubicBezTo>
                  <a:cubicBezTo>
                    <a:pt x="1613" y="1452"/>
                    <a:pt x="1541" y="1554"/>
                    <a:pt x="1334" y="1457"/>
                  </a:cubicBezTo>
                  <a:cubicBezTo>
                    <a:pt x="1195" y="1392"/>
                    <a:pt x="1035" y="1356"/>
                    <a:pt x="744" y="1356"/>
                  </a:cubicBezTo>
                  <a:cubicBezTo>
                    <a:pt x="406" y="1356"/>
                    <a:pt x="132" y="1082"/>
                    <a:pt x="132" y="744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Freeform 10"/>
            <p:cNvSpPr>
              <a:spLocks noEditPoints="1"/>
            </p:cNvSpPr>
            <p:nvPr/>
          </p:nvSpPr>
          <p:spPr bwMode="auto">
            <a:xfrm>
              <a:off x="4238985" y="3520573"/>
              <a:ext cx="1728384" cy="3308191"/>
            </a:xfrm>
            <a:custGeom>
              <a:avLst/>
              <a:gdLst>
                <a:gd name="T0" fmla="*/ 0 w 1725"/>
                <a:gd name="T1" fmla="*/ 728 h 3136"/>
                <a:gd name="T2" fmla="*/ 654 w 1725"/>
                <a:gd name="T3" fmla="*/ 1382 h 3136"/>
                <a:gd name="T4" fmla="*/ 1577 w 1725"/>
                <a:gd name="T5" fmla="*/ 1789 h 3136"/>
                <a:gd name="T6" fmla="*/ 1669 w 1725"/>
                <a:gd name="T7" fmla="*/ 3119 h 3136"/>
                <a:gd name="T8" fmla="*/ 1666 w 1725"/>
                <a:gd name="T9" fmla="*/ 1513 h 3136"/>
                <a:gd name="T10" fmla="*/ 654 w 1725"/>
                <a:gd name="T11" fmla="*/ 73 h 3136"/>
                <a:gd name="T12" fmla="*/ 0 w 1725"/>
                <a:gd name="T13" fmla="*/ 728 h 3136"/>
                <a:gd name="T14" fmla="*/ 119 w 1725"/>
                <a:gd name="T15" fmla="*/ 727 h 3136"/>
                <a:gd name="T16" fmla="*/ 858 w 1725"/>
                <a:gd name="T17" fmla="*/ 232 h 3136"/>
                <a:gd name="T18" fmla="*/ 858 w 1725"/>
                <a:gd name="T19" fmla="*/ 232 h 3136"/>
                <a:gd name="T20" fmla="*/ 1517 w 1725"/>
                <a:gd name="T21" fmla="*/ 1260 h 3136"/>
                <a:gd name="T22" fmla="*/ 1327 w 1725"/>
                <a:gd name="T23" fmla="*/ 1365 h 3136"/>
                <a:gd name="T24" fmla="*/ 654 w 1725"/>
                <a:gd name="T25" fmla="*/ 1263 h 3136"/>
                <a:gd name="T26" fmla="*/ 119 w 1725"/>
                <a:gd name="T27" fmla="*/ 727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5" h="3136">
                  <a:moveTo>
                    <a:pt x="0" y="728"/>
                  </a:moveTo>
                  <a:cubicBezTo>
                    <a:pt x="0" y="1089"/>
                    <a:pt x="293" y="1382"/>
                    <a:pt x="654" y="1382"/>
                  </a:cubicBezTo>
                  <a:cubicBezTo>
                    <a:pt x="654" y="1382"/>
                    <a:pt x="1471" y="1368"/>
                    <a:pt x="1577" y="1789"/>
                  </a:cubicBezTo>
                  <a:cubicBezTo>
                    <a:pt x="1650" y="2081"/>
                    <a:pt x="1614" y="3136"/>
                    <a:pt x="1669" y="3119"/>
                  </a:cubicBezTo>
                  <a:cubicBezTo>
                    <a:pt x="1725" y="3102"/>
                    <a:pt x="1666" y="1513"/>
                    <a:pt x="1666" y="1513"/>
                  </a:cubicBezTo>
                  <a:cubicBezTo>
                    <a:pt x="1666" y="0"/>
                    <a:pt x="654" y="73"/>
                    <a:pt x="654" y="73"/>
                  </a:cubicBezTo>
                  <a:cubicBezTo>
                    <a:pt x="293" y="73"/>
                    <a:pt x="0" y="366"/>
                    <a:pt x="0" y="728"/>
                  </a:cubicBezTo>
                  <a:close/>
                  <a:moveTo>
                    <a:pt x="119" y="727"/>
                  </a:moveTo>
                  <a:cubicBezTo>
                    <a:pt x="119" y="431"/>
                    <a:pt x="464" y="101"/>
                    <a:pt x="858" y="232"/>
                  </a:cubicBezTo>
                  <a:cubicBezTo>
                    <a:pt x="858" y="232"/>
                    <a:pt x="858" y="232"/>
                    <a:pt x="858" y="232"/>
                  </a:cubicBezTo>
                  <a:cubicBezTo>
                    <a:pt x="1302" y="379"/>
                    <a:pt x="1461" y="872"/>
                    <a:pt x="1517" y="1260"/>
                  </a:cubicBezTo>
                  <a:cubicBezTo>
                    <a:pt x="1530" y="1352"/>
                    <a:pt x="1487" y="1434"/>
                    <a:pt x="1327" y="1365"/>
                  </a:cubicBezTo>
                  <a:cubicBezTo>
                    <a:pt x="1190" y="1306"/>
                    <a:pt x="976" y="1254"/>
                    <a:pt x="654" y="1263"/>
                  </a:cubicBezTo>
                  <a:cubicBezTo>
                    <a:pt x="358" y="1263"/>
                    <a:pt x="119" y="1023"/>
                    <a:pt x="119" y="727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Freeform 11"/>
            <p:cNvSpPr>
              <a:spLocks noEditPoints="1"/>
            </p:cNvSpPr>
            <p:nvPr/>
          </p:nvSpPr>
          <p:spPr bwMode="auto">
            <a:xfrm>
              <a:off x="4432253" y="5050143"/>
              <a:ext cx="1447810" cy="1743808"/>
            </a:xfrm>
            <a:custGeom>
              <a:avLst/>
              <a:gdLst>
                <a:gd name="T0" fmla="*/ 0 w 1445"/>
                <a:gd name="T1" fmla="*/ 675 h 1653"/>
                <a:gd name="T2" fmla="*/ 662 w 1445"/>
                <a:gd name="T3" fmla="*/ 1329 h 1653"/>
                <a:gd name="T4" fmla="*/ 1309 w 1445"/>
                <a:gd name="T5" fmla="*/ 1463 h 1653"/>
                <a:gd name="T6" fmla="*/ 1387 w 1445"/>
                <a:gd name="T7" fmla="*/ 1653 h 1653"/>
                <a:gd name="T8" fmla="*/ 1273 w 1445"/>
                <a:gd name="T9" fmla="*/ 389 h 1653"/>
                <a:gd name="T10" fmla="*/ 655 w 1445"/>
                <a:gd name="T11" fmla="*/ 20 h 1653"/>
                <a:gd name="T12" fmla="*/ 0 w 1445"/>
                <a:gd name="T13" fmla="*/ 675 h 1653"/>
                <a:gd name="T14" fmla="*/ 117 w 1445"/>
                <a:gd name="T15" fmla="*/ 671 h 1653"/>
                <a:gd name="T16" fmla="*/ 652 w 1445"/>
                <a:gd name="T17" fmla="*/ 135 h 1653"/>
                <a:gd name="T18" fmla="*/ 1108 w 1445"/>
                <a:gd name="T19" fmla="*/ 389 h 1653"/>
                <a:gd name="T20" fmla="*/ 1275 w 1445"/>
                <a:gd name="T21" fmla="*/ 1129 h 1653"/>
                <a:gd name="T22" fmla="*/ 1121 w 1445"/>
                <a:gd name="T23" fmla="*/ 1248 h 1653"/>
                <a:gd name="T24" fmla="*/ 652 w 1445"/>
                <a:gd name="T25" fmla="*/ 1206 h 1653"/>
                <a:gd name="T26" fmla="*/ 117 w 1445"/>
                <a:gd name="T27" fmla="*/ 671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5" h="1653">
                  <a:moveTo>
                    <a:pt x="0" y="675"/>
                  </a:moveTo>
                  <a:cubicBezTo>
                    <a:pt x="0" y="1036"/>
                    <a:pt x="294" y="1329"/>
                    <a:pt x="662" y="1329"/>
                  </a:cubicBezTo>
                  <a:cubicBezTo>
                    <a:pt x="662" y="1329"/>
                    <a:pt x="1224" y="1338"/>
                    <a:pt x="1309" y="1463"/>
                  </a:cubicBezTo>
                  <a:cubicBezTo>
                    <a:pt x="1388" y="1579"/>
                    <a:pt x="1346" y="1653"/>
                    <a:pt x="1387" y="1653"/>
                  </a:cubicBezTo>
                  <a:cubicBezTo>
                    <a:pt x="1445" y="1653"/>
                    <a:pt x="1445" y="703"/>
                    <a:pt x="1273" y="389"/>
                  </a:cubicBezTo>
                  <a:cubicBezTo>
                    <a:pt x="1183" y="224"/>
                    <a:pt x="992" y="39"/>
                    <a:pt x="655" y="20"/>
                  </a:cubicBezTo>
                  <a:cubicBezTo>
                    <a:pt x="294" y="0"/>
                    <a:pt x="0" y="313"/>
                    <a:pt x="0" y="675"/>
                  </a:cubicBezTo>
                  <a:close/>
                  <a:moveTo>
                    <a:pt x="117" y="671"/>
                  </a:moveTo>
                  <a:cubicBezTo>
                    <a:pt x="117" y="375"/>
                    <a:pt x="357" y="135"/>
                    <a:pt x="652" y="135"/>
                  </a:cubicBezTo>
                  <a:cubicBezTo>
                    <a:pt x="845" y="135"/>
                    <a:pt x="1013" y="237"/>
                    <a:pt x="1108" y="389"/>
                  </a:cubicBezTo>
                  <a:cubicBezTo>
                    <a:pt x="1241" y="603"/>
                    <a:pt x="1275" y="923"/>
                    <a:pt x="1275" y="1129"/>
                  </a:cubicBezTo>
                  <a:cubicBezTo>
                    <a:pt x="1275" y="1254"/>
                    <a:pt x="1223" y="1273"/>
                    <a:pt x="1121" y="1248"/>
                  </a:cubicBezTo>
                  <a:cubicBezTo>
                    <a:pt x="1018" y="1223"/>
                    <a:pt x="863" y="1199"/>
                    <a:pt x="652" y="1206"/>
                  </a:cubicBezTo>
                  <a:cubicBezTo>
                    <a:pt x="357" y="1206"/>
                    <a:pt x="117" y="966"/>
                    <a:pt x="117" y="671"/>
                  </a:cubicBezTo>
                  <a:close/>
                </a:path>
              </a:pathLst>
            </a:custGeom>
            <a:gradFill>
              <a:gsLst>
                <a:gs pos="100000">
                  <a:srgbClr val="2E5DAA"/>
                </a:gs>
                <a:gs pos="56000">
                  <a:srgbClr val="F3A3A8"/>
                </a:gs>
              </a:gsLst>
              <a:lin ang="3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grpSp>
          <p:nvGrpSpPr>
            <p:cNvPr id="75" name="Group 149"/>
            <p:cNvGrpSpPr/>
            <p:nvPr/>
          </p:nvGrpSpPr>
          <p:grpSpPr>
            <a:xfrm>
              <a:off x="6999232" y="2510150"/>
              <a:ext cx="404697" cy="570742"/>
              <a:chOff x="5280554" y="3849160"/>
              <a:chExt cx="360362" cy="482600"/>
            </a:xfrm>
            <a:solidFill>
              <a:schemeClr val="tx1"/>
            </a:solidFill>
          </p:grpSpPr>
          <p:sp>
            <p:nvSpPr>
              <p:cNvPr id="76" name="Freeform 37"/>
              <p:cNvSpPr>
                <a:spLocks noEditPoints="1"/>
              </p:cNvSpPr>
              <p:nvPr/>
            </p:nvSpPr>
            <p:spPr bwMode="auto">
              <a:xfrm>
                <a:off x="5280554" y="3849160"/>
                <a:ext cx="360362" cy="482600"/>
              </a:xfrm>
              <a:custGeom>
                <a:avLst/>
                <a:gdLst>
                  <a:gd name="T0" fmla="*/ 84 w 96"/>
                  <a:gd name="T1" fmla="*/ 52 h 128"/>
                  <a:gd name="T2" fmla="*/ 84 w 96"/>
                  <a:gd name="T3" fmla="*/ 36 h 128"/>
                  <a:gd name="T4" fmla="*/ 48 w 96"/>
                  <a:gd name="T5" fmla="*/ 0 h 128"/>
                  <a:gd name="T6" fmla="*/ 12 w 96"/>
                  <a:gd name="T7" fmla="*/ 36 h 128"/>
                  <a:gd name="T8" fmla="*/ 12 w 96"/>
                  <a:gd name="T9" fmla="*/ 52 h 128"/>
                  <a:gd name="T10" fmla="*/ 0 w 96"/>
                  <a:gd name="T11" fmla="*/ 64 h 128"/>
                  <a:gd name="T12" fmla="*/ 0 w 96"/>
                  <a:gd name="T13" fmla="*/ 76 h 128"/>
                  <a:gd name="T14" fmla="*/ 0 w 96"/>
                  <a:gd name="T15" fmla="*/ 80 h 128"/>
                  <a:gd name="T16" fmla="*/ 0 w 96"/>
                  <a:gd name="T17" fmla="*/ 88 h 128"/>
                  <a:gd name="T18" fmla="*/ 0 w 96"/>
                  <a:gd name="T19" fmla="*/ 92 h 128"/>
                  <a:gd name="T20" fmla="*/ 36 w 96"/>
                  <a:gd name="T21" fmla="*/ 128 h 128"/>
                  <a:gd name="T22" fmla="*/ 60 w 96"/>
                  <a:gd name="T23" fmla="*/ 128 h 128"/>
                  <a:gd name="T24" fmla="*/ 96 w 96"/>
                  <a:gd name="T25" fmla="*/ 92 h 128"/>
                  <a:gd name="T26" fmla="*/ 96 w 96"/>
                  <a:gd name="T27" fmla="*/ 88 h 128"/>
                  <a:gd name="T28" fmla="*/ 96 w 96"/>
                  <a:gd name="T29" fmla="*/ 80 h 128"/>
                  <a:gd name="T30" fmla="*/ 96 w 96"/>
                  <a:gd name="T31" fmla="*/ 76 h 128"/>
                  <a:gd name="T32" fmla="*/ 96 w 96"/>
                  <a:gd name="T33" fmla="*/ 64 h 128"/>
                  <a:gd name="T34" fmla="*/ 84 w 96"/>
                  <a:gd name="T35" fmla="*/ 52 h 128"/>
                  <a:gd name="T36" fmla="*/ 20 w 96"/>
                  <a:gd name="T37" fmla="*/ 36 h 128"/>
                  <a:gd name="T38" fmla="*/ 48 w 96"/>
                  <a:gd name="T39" fmla="*/ 8 h 128"/>
                  <a:gd name="T40" fmla="*/ 76 w 96"/>
                  <a:gd name="T41" fmla="*/ 36 h 128"/>
                  <a:gd name="T42" fmla="*/ 76 w 96"/>
                  <a:gd name="T43" fmla="*/ 52 h 128"/>
                  <a:gd name="T44" fmla="*/ 68 w 96"/>
                  <a:gd name="T45" fmla="*/ 52 h 128"/>
                  <a:gd name="T46" fmla="*/ 68 w 96"/>
                  <a:gd name="T47" fmla="*/ 36 h 128"/>
                  <a:gd name="T48" fmla="*/ 48 w 96"/>
                  <a:gd name="T49" fmla="*/ 16 h 128"/>
                  <a:gd name="T50" fmla="*/ 28 w 96"/>
                  <a:gd name="T51" fmla="*/ 36 h 128"/>
                  <a:gd name="T52" fmla="*/ 28 w 96"/>
                  <a:gd name="T53" fmla="*/ 52 h 128"/>
                  <a:gd name="T54" fmla="*/ 20 w 96"/>
                  <a:gd name="T55" fmla="*/ 52 h 128"/>
                  <a:gd name="T56" fmla="*/ 20 w 96"/>
                  <a:gd name="T57" fmla="*/ 36 h 128"/>
                  <a:gd name="T58" fmla="*/ 64 w 96"/>
                  <a:gd name="T59" fmla="*/ 36 h 128"/>
                  <a:gd name="T60" fmla="*/ 64 w 96"/>
                  <a:gd name="T61" fmla="*/ 36 h 128"/>
                  <a:gd name="T62" fmla="*/ 64 w 96"/>
                  <a:gd name="T63" fmla="*/ 52 h 128"/>
                  <a:gd name="T64" fmla="*/ 32 w 96"/>
                  <a:gd name="T65" fmla="*/ 52 h 128"/>
                  <a:gd name="T66" fmla="*/ 32 w 96"/>
                  <a:gd name="T67" fmla="*/ 36 h 128"/>
                  <a:gd name="T68" fmla="*/ 32 w 96"/>
                  <a:gd name="T69" fmla="*/ 36 h 128"/>
                  <a:gd name="T70" fmla="*/ 48 w 96"/>
                  <a:gd name="T71" fmla="*/ 20 h 128"/>
                  <a:gd name="T72" fmla="*/ 64 w 96"/>
                  <a:gd name="T73" fmla="*/ 36 h 128"/>
                  <a:gd name="T74" fmla="*/ 88 w 96"/>
                  <a:gd name="T75" fmla="*/ 76 h 128"/>
                  <a:gd name="T76" fmla="*/ 88 w 96"/>
                  <a:gd name="T77" fmla="*/ 80 h 128"/>
                  <a:gd name="T78" fmla="*/ 88 w 96"/>
                  <a:gd name="T79" fmla="*/ 88 h 128"/>
                  <a:gd name="T80" fmla="*/ 88 w 96"/>
                  <a:gd name="T81" fmla="*/ 92 h 128"/>
                  <a:gd name="T82" fmla="*/ 60 w 96"/>
                  <a:gd name="T83" fmla="*/ 120 h 128"/>
                  <a:gd name="T84" fmla="*/ 36 w 96"/>
                  <a:gd name="T85" fmla="*/ 120 h 128"/>
                  <a:gd name="T86" fmla="*/ 8 w 96"/>
                  <a:gd name="T87" fmla="*/ 92 h 128"/>
                  <a:gd name="T88" fmla="*/ 8 w 96"/>
                  <a:gd name="T89" fmla="*/ 88 h 128"/>
                  <a:gd name="T90" fmla="*/ 8 w 96"/>
                  <a:gd name="T91" fmla="*/ 80 h 128"/>
                  <a:gd name="T92" fmla="*/ 8 w 96"/>
                  <a:gd name="T93" fmla="*/ 76 h 128"/>
                  <a:gd name="T94" fmla="*/ 8 w 96"/>
                  <a:gd name="T95" fmla="*/ 64 h 128"/>
                  <a:gd name="T96" fmla="*/ 12 w 96"/>
                  <a:gd name="T97" fmla="*/ 60 h 128"/>
                  <a:gd name="T98" fmla="*/ 20 w 96"/>
                  <a:gd name="T99" fmla="*/ 60 h 128"/>
                  <a:gd name="T100" fmla="*/ 76 w 96"/>
                  <a:gd name="T101" fmla="*/ 60 h 128"/>
                  <a:gd name="T102" fmla="*/ 84 w 96"/>
                  <a:gd name="T103" fmla="*/ 60 h 128"/>
                  <a:gd name="T104" fmla="*/ 88 w 96"/>
                  <a:gd name="T105" fmla="*/ 64 h 128"/>
                  <a:gd name="T106" fmla="*/ 88 w 96"/>
                  <a:gd name="T107" fmla="*/ 7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6" h="128">
                    <a:moveTo>
                      <a:pt x="84" y="52"/>
                    </a:move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16"/>
                      <a:pt x="68" y="0"/>
                      <a:pt x="48" y="0"/>
                    </a:cubicBezTo>
                    <a:cubicBezTo>
                      <a:pt x="28" y="0"/>
                      <a:pt x="12" y="16"/>
                      <a:pt x="12" y="36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5" y="52"/>
                      <a:pt x="0" y="57"/>
                      <a:pt x="0" y="6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2"/>
                      <a:pt x="16" y="128"/>
                      <a:pt x="36" y="128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80" y="128"/>
                      <a:pt x="96" y="112"/>
                      <a:pt x="96" y="92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64"/>
                      <a:pt x="96" y="64"/>
                      <a:pt x="96" y="64"/>
                    </a:cubicBezTo>
                    <a:cubicBezTo>
                      <a:pt x="96" y="57"/>
                      <a:pt x="91" y="52"/>
                      <a:pt x="84" y="52"/>
                    </a:cubicBezTo>
                    <a:close/>
                    <a:moveTo>
                      <a:pt x="20" y="36"/>
                    </a:moveTo>
                    <a:cubicBezTo>
                      <a:pt x="20" y="21"/>
                      <a:pt x="33" y="8"/>
                      <a:pt x="48" y="8"/>
                    </a:cubicBezTo>
                    <a:cubicBezTo>
                      <a:pt x="63" y="8"/>
                      <a:pt x="76" y="21"/>
                      <a:pt x="76" y="36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8" y="25"/>
                      <a:pt x="59" y="16"/>
                      <a:pt x="48" y="16"/>
                    </a:cubicBezTo>
                    <a:cubicBezTo>
                      <a:pt x="37" y="16"/>
                      <a:pt x="28" y="25"/>
                      <a:pt x="28" y="36"/>
                    </a:cubicBezTo>
                    <a:cubicBezTo>
                      <a:pt x="28" y="52"/>
                      <a:pt x="28" y="52"/>
                      <a:pt x="28" y="52"/>
                    </a:cubicBezTo>
                    <a:cubicBezTo>
                      <a:pt x="20" y="52"/>
                      <a:pt x="20" y="52"/>
                      <a:pt x="20" y="52"/>
                    </a:cubicBezTo>
                    <a:lnTo>
                      <a:pt x="20" y="36"/>
                    </a:lnTo>
                    <a:close/>
                    <a:moveTo>
                      <a:pt x="64" y="36"/>
                    </a:move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27"/>
                      <a:pt x="39" y="20"/>
                      <a:pt x="48" y="20"/>
                    </a:cubicBezTo>
                    <a:cubicBezTo>
                      <a:pt x="57" y="20"/>
                      <a:pt x="64" y="27"/>
                      <a:pt x="64" y="36"/>
                    </a:cubicBezTo>
                    <a:close/>
                    <a:moveTo>
                      <a:pt x="88" y="76"/>
                    </a:moveTo>
                    <a:cubicBezTo>
                      <a:pt x="88" y="80"/>
                      <a:pt x="88" y="80"/>
                      <a:pt x="88" y="8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92"/>
                      <a:pt x="88" y="92"/>
                      <a:pt x="88" y="92"/>
                    </a:cubicBezTo>
                    <a:cubicBezTo>
                      <a:pt x="88" y="107"/>
                      <a:pt x="75" y="120"/>
                      <a:pt x="60" y="120"/>
                    </a:cubicBezTo>
                    <a:cubicBezTo>
                      <a:pt x="36" y="120"/>
                      <a:pt x="36" y="120"/>
                      <a:pt x="36" y="120"/>
                    </a:cubicBezTo>
                    <a:cubicBezTo>
                      <a:pt x="21" y="120"/>
                      <a:pt x="8" y="107"/>
                      <a:pt x="8" y="92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2"/>
                      <a:pt x="10" y="60"/>
                      <a:pt x="12" y="60"/>
                    </a:cubicBezTo>
                    <a:cubicBezTo>
                      <a:pt x="15" y="60"/>
                      <a:pt x="17" y="60"/>
                      <a:pt x="20" y="60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9" y="60"/>
                      <a:pt x="81" y="60"/>
                      <a:pt x="84" y="60"/>
                    </a:cubicBezTo>
                    <a:cubicBezTo>
                      <a:pt x="86" y="60"/>
                      <a:pt x="88" y="62"/>
                      <a:pt x="88" y="64"/>
                    </a:cubicBezTo>
                    <a:lnTo>
                      <a:pt x="88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77" name="Freeform 38"/>
              <p:cNvSpPr/>
              <p:nvPr/>
            </p:nvSpPr>
            <p:spPr bwMode="auto">
              <a:xfrm>
                <a:off x="5431366" y="4136497"/>
                <a:ext cx="60325" cy="88900"/>
              </a:xfrm>
              <a:custGeom>
                <a:avLst/>
                <a:gdLst>
                  <a:gd name="T0" fmla="*/ 8 w 16"/>
                  <a:gd name="T1" fmla="*/ 0 h 24"/>
                  <a:gd name="T2" fmla="*/ 0 w 16"/>
                  <a:gd name="T3" fmla="*/ 8 h 24"/>
                  <a:gd name="T4" fmla="*/ 3 w 16"/>
                  <a:gd name="T5" fmla="*/ 19 h 24"/>
                  <a:gd name="T6" fmla="*/ 8 w 16"/>
                  <a:gd name="T7" fmla="*/ 24 h 24"/>
                  <a:gd name="T8" fmla="*/ 13 w 16"/>
                  <a:gd name="T9" fmla="*/ 19 h 24"/>
                  <a:gd name="T10" fmla="*/ 16 w 16"/>
                  <a:gd name="T11" fmla="*/ 8 h 24"/>
                  <a:gd name="T12" fmla="*/ 8 w 1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0"/>
                      <a:pt x="1" y="15"/>
                      <a:pt x="3" y="19"/>
                    </a:cubicBezTo>
                    <a:cubicBezTo>
                      <a:pt x="4" y="22"/>
                      <a:pt x="5" y="24"/>
                      <a:pt x="8" y="24"/>
                    </a:cubicBezTo>
                    <a:cubicBezTo>
                      <a:pt x="11" y="24"/>
                      <a:pt x="12" y="22"/>
                      <a:pt x="13" y="19"/>
                    </a:cubicBezTo>
                    <a:cubicBezTo>
                      <a:pt x="15" y="15"/>
                      <a:pt x="16" y="10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78" name="Group 152"/>
            <p:cNvGrpSpPr/>
            <p:nvPr/>
          </p:nvGrpSpPr>
          <p:grpSpPr>
            <a:xfrm>
              <a:off x="4803450" y="4043477"/>
              <a:ext cx="342449" cy="527069"/>
              <a:chOff x="6258454" y="3849160"/>
              <a:chExt cx="330200" cy="482600"/>
            </a:xfrm>
            <a:solidFill>
              <a:schemeClr val="tx1"/>
            </a:solidFill>
          </p:grpSpPr>
          <p:sp>
            <p:nvSpPr>
              <p:cNvPr id="79" name="Freeform 35"/>
              <p:cNvSpPr>
                <a:spLocks noEditPoints="1"/>
              </p:cNvSpPr>
              <p:nvPr/>
            </p:nvSpPr>
            <p:spPr bwMode="auto">
              <a:xfrm>
                <a:off x="6258454" y="3849160"/>
                <a:ext cx="330200" cy="482600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80" name="Freeform 36"/>
              <p:cNvSpPr/>
              <p:nvPr/>
            </p:nvSpPr>
            <p:spPr bwMode="auto">
              <a:xfrm>
                <a:off x="6333066" y="3925360"/>
                <a:ext cx="96837" cy="96838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100" name="群組 99"/>
            <p:cNvGrpSpPr/>
            <p:nvPr/>
          </p:nvGrpSpPr>
          <p:grpSpPr>
            <a:xfrm>
              <a:off x="6867338" y="5507511"/>
              <a:ext cx="493200" cy="529200"/>
              <a:chOff x="4514456" y="889918"/>
              <a:chExt cx="286136" cy="322173"/>
            </a:xfrm>
          </p:grpSpPr>
          <p:sp>
            <p:nvSpPr>
              <p:cNvPr id="103" name="Freeform 188"/>
              <p:cNvSpPr>
                <a:spLocks noEditPoints="1"/>
              </p:cNvSpPr>
              <p:nvPr/>
            </p:nvSpPr>
            <p:spPr bwMode="auto">
              <a:xfrm>
                <a:off x="4514456" y="889918"/>
                <a:ext cx="286136" cy="322173"/>
              </a:xfrm>
              <a:custGeom>
                <a:avLst/>
                <a:gdLst/>
                <a:ahLst/>
                <a:cxnLst>
                  <a:cxn ang="0">
                    <a:pos x="103" y="207"/>
                  </a:cxn>
                  <a:cxn ang="0">
                    <a:pos x="82" y="204"/>
                  </a:cxn>
                  <a:cxn ang="0">
                    <a:pos x="64" y="199"/>
                  </a:cxn>
                  <a:cxn ang="0">
                    <a:pos x="46" y="189"/>
                  </a:cxn>
                  <a:cxn ang="0">
                    <a:pos x="30" y="176"/>
                  </a:cxn>
                  <a:cxn ang="0">
                    <a:pos x="18" y="161"/>
                  </a:cxn>
                  <a:cxn ang="0">
                    <a:pos x="8" y="144"/>
                  </a:cxn>
                  <a:cxn ang="0">
                    <a:pos x="3" y="125"/>
                  </a:cxn>
                  <a:cxn ang="0">
                    <a:pos x="0" y="104"/>
                  </a:cxn>
                  <a:cxn ang="0">
                    <a:pos x="0" y="94"/>
                  </a:cxn>
                  <a:cxn ang="0">
                    <a:pos x="4" y="73"/>
                  </a:cxn>
                  <a:cxn ang="0">
                    <a:pos x="12" y="54"/>
                  </a:cxn>
                  <a:cxn ang="0">
                    <a:pos x="23" y="38"/>
                  </a:cxn>
                  <a:cxn ang="0">
                    <a:pos x="38" y="25"/>
                  </a:cxn>
                  <a:cxn ang="0">
                    <a:pos x="54" y="13"/>
                  </a:cxn>
                  <a:cxn ang="0">
                    <a:pos x="73" y="6"/>
                  </a:cxn>
                  <a:cxn ang="0">
                    <a:pos x="93" y="2"/>
                  </a:cxn>
                  <a:cxn ang="0">
                    <a:pos x="103" y="0"/>
                  </a:cxn>
                  <a:cxn ang="0">
                    <a:pos x="126" y="3"/>
                  </a:cxn>
                  <a:cxn ang="0">
                    <a:pos x="146" y="10"/>
                  </a:cxn>
                  <a:cxn ang="0">
                    <a:pos x="165" y="22"/>
                  </a:cxn>
                  <a:cxn ang="0">
                    <a:pos x="181" y="37"/>
                  </a:cxn>
                  <a:cxn ang="0">
                    <a:pos x="123" y="104"/>
                  </a:cxn>
                  <a:cxn ang="0">
                    <a:pos x="181" y="171"/>
                  </a:cxn>
                  <a:cxn ang="0">
                    <a:pos x="174" y="179"/>
                  </a:cxn>
                  <a:cxn ang="0">
                    <a:pos x="155" y="192"/>
                  </a:cxn>
                  <a:cxn ang="0">
                    <a:pos x="136" y="202"/>
                  </a:cxn>
                  <a:cxn ang="0">
                    <a:pos x="115" y="206"/>
                  </a:cxn>
                  <a:cxn ang="0">
                    <a:pos x="103" y="207"/>
                  </a:cxn>
                  <a:cxn ang="0">
                    <a:pos x="103" y="11"/>
                  </a:cxn>
                  <a:cxn ang="0">
                    <a:pos x="85" y="14"/>
                  </a:cxn>
                  <a:cxn ang="0">
                    <a:pos x="68" y="19"/>
                  </a:cxn>
                  <a:cxn ang="0">
                    <a:pos x="51" y="27"/>
                  </a:cxn>
                  <a:cxn ang="0">
                    <a:pos x="38" y="38"/>
                  </a:cxn>
                  <a:cxn ang="0">
                    <a:pos x="27" y="52"/>
                  </a:cxn>
                  <a:cxn ang="0">
                    <a:pos x="18" y="68"/>
                  </a:cxn>
                  <a:cxn ang="0">
                    <a:pos x="12" y="86"/>
                  </a:cxn>
                  <a:cxn ang="0">
                    <a:pos x="11" y="104"/>
                  </a:cxn>
                  <a:cxn ang="0">
                    <a:pos x="11" y="114"/>
                  </a:cxn>
                  <a:cxn ang="0">
                    <a:pos x="15" y="131"/>
                  </a:cxn>
                  <a:cxn ang="0">
                    <a:pos x="22" y="148"/>
                  </a:cxn>
                  <a:cxn ang="0">
                    <a:pos x="32" y="162"/>
                  </a:cxn>
                  <a:cxn ang="0">
                    <a:pos x="45" y="175"/>
                  </a:cxn>
                  <a:cxn ang="0">
                    <a:pos x="59" y="185"/>
                  </a:cxn>
                  <a:cxn ang="0">
                    <a:pos x="76" y="192"/>
                  </a:cxn>
                  <a:cxn ang="0">
                    <a:pos x="93" y="195"/>
                  </a:cxn>
                  <a:cxn ang="0">
                    <a:pos x="103" y="196"/>
                  </a:cxn>
                  <a:cxn ang="0">
                    <a:pos x="122" y="194"/>
                  </a:cxn>
                  <a:cxn ang="0">
                    <a:pos x="139" y="188"/>
                  </a:cxn>
                  <a:cxn ang="0">
                    <a:pos x="155" y="180"/>
                  </a:cxn>
                  <a:cxn ang="0">
                    <a:pos x="170" y="168"/>
                  </a:cxn>
                  <a:cxn ang="0">
                    <a:pos x="170" y="40"/>
                  </a:cxn>
                  <a:cxn ang="0">
                    <a:pos x="163" y="34"/>
                  </a:cxn>
                  <a:cxn ang="0">
                    <a:pos x="147" y="23"/>
                  </a:cxn>
                  <a:cxn ang="0">
                    <a:pos x="131" y="15"/>
                  </a:cxn>
                  <a:cxn ang="0">
                    <a:pos x="112" y="13"/>
                  </a:cxn>
                  <a:cxn ang="0">
                    <a:pos x="103" y="11"/>
                  </a:cxn>
                </a:cxnLst>
                <a:rect l="0" t="0" r="r" b="b"/>
                <a:pathLst>
                  <a:path w="185" h="207">
                    <a:moveTo>
                      <a:pt x="103" y="207"/>
                    </a:moveTo>
                    <a:lnTo>
                      <a:pt x="103" y="207"/>
                    </a:lnTo>
                    <a:lnTo>
                      <a:pt x="93" y="206"/>
                    </a:lnTo>
                    <a:lnTo>
                      <a:pt x="82" y="204"/>
                    </a:lnTo>
                    <a:lnTo>
                      <a:pt x="73" y="202"/>
                    </a:lnTo>
                    <a:lnTo>
                      <a:pt x="64" y="199"/>
                    </a:lnTo>
                    <a:lnTo>
                      <a:pt x="54" y="195"/>
                    </a:lnTo>
                    <a:lnTo>
                      <a:pt x="46" y="189"/>
                    </a:lnTo>
                    <a:lnTo>
                      <a:pt x="38" y="183"/>
                    </a:lnTo>
                    <a:lnTo>
                      <a:pt x="30" y="176"/>
                    </a:lnTo>
                    <a:lnTo>
                      <a:pt x="23" y="169"/>
                    </a:lnTo>
                    <a:lnTo>
                      <a:pt x="18" y="161"/>
                    </a:lnTo>
                    <a:lnTo>
                      <a:pt x="12" y="153"/>
                    </a:lnTo>
                    <a:lnTo>
                      <a:pt x="8" y="144"/>
                    </a:lnTo>
                    <a:lnTo>
                      <a:pt x="4" y="134"/>
                    </a:lnTo>
                    <a:lnTo>
                      <a:pt x="3" y="125"/>
                    </a:lnTo>
                    <a:lnTo>
                      <a:pt x="0" y="11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94"/>
                    </a:lnTo>
                    <a:lnTo>
                      <a:pt x="3" y="83"/>
                    </a:lnTo>
                    <a:lnTo>
                      <a:pt x="4" y="73"/>
                    </a:lnTo>
                    <a:lnTo>
                      <a:pt x="8" y="64"/>
                    </a:lnTo>
                    <a:lnTo>
                      <a:pt x="12" y="54"/>
                    </a:lnTo>
                    <a:lnTo>
                      <a:pt x="18" y="46"/>
                    </a:lnTo>
                    <a:lnTo>
                      <a:pt x="23" y="38"/>
                    </a:lnTo>
                    <a:lnTo>
                      <a:pt x="30" y="31"/>
                    </a:lnTo>
                    <a:lnTo>
                      <a:pt x="38" y="25"/>
                    </a:lnTo>
                    <a:lnTo>
                      <a:pt x="46" y="18"/>
                    </a:lnTo>
                    <a:lnTo>
                      <a:pt x="54" y="13"/>
                    </a:lnTo>
                    <a:lnTo>
                      <a:pt x="64" y="9"/>
                    </a:lnTo>
                    <a:lnTo>
                      <a:pt x="73" y="6"/>
                    </a:lnTo>
                    <a:lnTo>
                      <a:pt x="82" y="3"/>
                    </a:lnTo>
                    <a:lnTo>
                      <a:pt x="93" y="2"/>
                    </a:lnTo>
                    <a:lnTo>
                      <a:pt x="103" y="0"/>
                    </a:lnTo>
                    <a:lnTo>
                      <a:pt x="103" y="0"/>
                    </a:lnTo>
                    <a:lnTo>
                      <a:pt x="115" y="2"/>
                    </a:lnTo>
                    <a:lnTo>
                      <a:pt x="126" y="3"/>
                    </a:lnTo>
                    <a:lnTo>
                      <a:pt x="136" y="6"/>
                    </a:lnTo>
                    <a:lnTo>
                      <a:pt x="146" y="10"/>
                    </a:lnTo>
                    <a:lnTo>
                      <a:pt x="155" y="15"/>
                    </a:lnTo>
                    <a:lnTo>
                      <a:pt x="165" y="22"/>
                    </a:lnTo>
                    <a:lnTo>
                      <a:pt x="174" y="29"/>
                    </a:lnTo>
                    <a:lnTo>
                      <a:pt x="181" y="37"/>
                    </a:lnTo>
                    <a:lnTo>
                      <a:pt x="185" y="41"/>
                    </a:lnTo>
                    <a:lnTo>
                      <a:pt x="123" y="104"/>
                    </a:lnTo>
                    <a:lnTo>
                      <a:pt x="185" y="167"/>
                    </a:lnTo>
                    <a:lnTo>
                      <a:pt x="181" y="171"/>
                    </a:lnTo>
                    <a:lnTo>
                      <a:pt x="181" y="171"/>
                    </a:lnTo>
                    <a:lnTo>
                      <a:pt x="174" y="179"/>
                    </a:lnTo>
                    <a:lnTo>
                      <a:pt x="165" y="187"/>
                    </a:lnTo>
                    <a:lnTo>
                      <a:pt x="155" y="192"/>
                    </a:lnTo>
                    <a:lnTo>
                      <a:pt x="146" y="198"/>
                    </a:lnTo>
                    <a:lnTo>
                      <a:pt x="136" y="202"/>
                    </a:lnTo>
                    <a:lnTo>
                      <a:pt x="126" y="204"/>
                    </a:lnTo>
                    <a:lnTo>
                      <a:pt x="115" y="206"/>
                    </a:lnTo>
                    <a:lnTo>
                      <a:pt x="103" y="207"/>
                    </a:lnTo>
                    <a:lnTo>
                      <a:pt x="103" y="207"/>
                    </a:lnTo>
                    <a:close/>
                    <a:moveTo>
                      <a:pt x="103" y="11"/>
                    </a:moveTo>
                    <a:lnTo>
                      <a:pt x="103" y="11"/>
                    </a:lnTo>
                    <a:lnTo>
                      <a:pt x="93" y="13"/>
                    </a:lnTo>
                    <a:lnTo>
                      <a:pt x="85" y="14"/>
                    </a:lnTo>
                    <a:lnTo>
                      <a:pt x="76" y="15"/>
                    </a:lnTo>
                    <a:lnTo>
                      <a:pt x="68" y="19"/>
                    </a:lnTo>
                    <a:lnTo>
                      <a:pt x="59" y="22"/>
                    </a:lnTo>
                    <a:lnTo>
                      <a:pt x="51" y="27"/>
                    </a:lnTo>
                    <a:lnTo>
                      <a:pt x="45" y="33"/>
                    </a:lnTo>
                    <a:lnTo>
                      <a:pt x="38" y="38"/>
                    </a:lnTo>
                    <a:lnTo>
                      <a:pt x="32" y="45"/>
                    </a:lnTo>
                    <a:lnTo>
                      <a:pt x="27" y="52"/>
                    </a:lnTo>
                    <a:lnTo>
                      <a:pt x="22" y="60"/>
                    </a:lnTo>
                    <a:lnTo>
                      <a:pt x="18" y="68"/>
                    </a:lnTo>
                    <a:lnTo>
                      <a:pt x="15" y="76"/>
                    </a:lnTo>
                    <a:lnTo>
                      <a:pt x="12" y="86"/>
                    </a:lnTo>
                    <a:lnTo>
                      <a:pt x="11" y="95"/>
                    </a:lnTo>
                    <a:lnTo>
                      <a:pt x="11" y="104"/>
                    </a:lnTo>
                    <a:lnTo>
                      <a:pt x="11" y="104"/>
                    </a:lnTo>
                    <a:lnTo>
                      <a:pt x="11" y="114"/>
                    </a:lnTo>
                    <a:lnTo>
                      <a:pt x="12" y="122"/>
                    </a:lnTo>
                    <a:lnTo>
                      <a:pt x="15" y="131"/>
                    </a:lnTo>
                    <a:lnTo>
                      <a:pt x="18" y="140"/>
                    </a:lnTo>
                    <a:lnTo>
                      <a:pt x="22" y="148"/>
                    </a:lnTo>
                    <a:lnTo>
                      <a:pt x="27" y="156"/>
                    </a:lnTo>
                    <a:lnTo>
                      <a:pt x="32" y="162"/>
                    </a:lnTo>
                    <a:lnTo>
                      <a:pt x="38" y="169"/>
                    </a:lnTo>
                    <a:lnTo>
                      <a:pt x="45" y="175"/>
                    </a:lnTo>
                    <a:lnTo>
                      <a:pt x="51" y="180"/>
                    </a:lnTo>
                    <a:lnTo>
                      <a:pt x="59" y="185"/>
                    </a:lnTo>
                    <a:lnTo>
                      <a:pt x="68" y="188"/>
                    </a:lnTo>
                    <a:lnTo>
                      <a:pt x="76" y="192"/>
                    </a:lnTo>
                    <a:lnTo>
                      <a:pt x="85" y="194"/>
                    </a:lnTo>
                    <a:lnTo>
                      <a:pt x="93" y="195"/>
                    </a:lnTo>
                    <a:lnTo>
                      <a:pt x="103" y="196"/>
                    </a:lnTo>
                    <a:lnTo>
                      <a:pt x="103" y="196"/>
                    </a:lnTo>
                    <a:lnTo>
                      <a:pt x="112" y="195"/>
                    </a:lnTo>
                    <a:lnTo>
                      <a:pt x="122" y="194"/>
                    </a:lnTo>
                    <a:lnTo>
                      <a:pt x="131" y="192"/>
                    </a:lnTo>
                    <a:lnTo>
                      <a:pt x="139" y="188"/>
                    </a:lnTo>
                    <a:lnTo>
                      <a:pt x="147" y="184"/>
                    </a:lnTo>
                    <a:lnTo>
                      <a:pt x="155" y="180"/>
                    </a:lnTo>
                    <a:lnTo>
                      <a:pt x="163" y="173"/>
                    </a:lnTo>
                    <a:lnTo>
                      <a:pt x="170" y="168"/>
                    </a:lnTo>
                    <a:lnTo>
                      <a:pt x="108" y="104"/>
                    </a:lnTo>
                    <a:lnTo>
                      <a:pt x="170" y="40"/>
                    </a:lnTo>
                    <a:lnTo>
                      <a:pt x="170" y="40"/>
                    </a:lnTo>
                    <a:lnTo>
                      <a:pt x="163" y="34"/>
                    </a:lnTo>
                    <a:lnTo>
                      <a:pt x="155" y="27"/>
                    </a:lnTo>
                    <a:lnTo>
                      <a:pt x="147" y="23"/>
                    </a:lnTo>
                    <a:lnTo>
                      <a:pt x="139" y="19"/>
                    </a:lnTo>
                    <a:lnTo>
                      <a:pt x="131" y="15"/>
                    </a:lnTo>
                    <a:lnTo>
                      <a:pt x="122" y="14"/>
                    </a:lnTo>
                    <a:lnTo>
                      <a:pt x="112" y="13"/>
                    </a:lnTo>
                    <a:lnTo>
                      <a:pt x="103" y="11"/>
                    </a:lnTo>
                    <a:lnTo>
                      <a:pt x="103" y="1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6" name="Freeform 189"/>
              <p:cNvSpPr>
                <a:spLocks noEditPoints="1"/>
              </p:cNvSpPr>
              <p:nvPr/>
            </p:nvSpPr>
            <p:spPr bwMode="auto">
              <a:xfrm>
                <a:off x="4688012" y="927271"/>
                <a:ext cx="46907" cy="51363"/>
              </a:xfrm>
              <a:custGeom>
                <a:avLst/>
                <a:gdLst/>
                <a:ahLst/>
                <a:cxnLst>
                  <a:cxn ang="0">
                    <a:pos x="16" y="32"/>
                  </a:cxn>
                  <a:cxn ang="0">
                    <a:pos x="16" y="32"/>
                  </a:cxn>
                  <a:cxn ang="0">
                    <a:pos x="11" y="31"/>
                  </a:cxn>
                  <a:cxn ang="0">
                    <a:pos x="5" y="28"/>
                  </a:cxn>
                  <a:cxn ang="0">
                    <a:pos x="1" y="23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" y="11"/>
                  </a:cxn>
                  <a:cxn ang="0">
                    <a:pos x="5" y="5"/>
                  </a:cxn>
                  <a:cxn ang="0">
                    <a:pos x="11" y="1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23" y="1"/>
                  </a:cxn>
                  <a:cxn ang="0">
                    <a:pos x="28" y="5"/>
                  </a:cxn>
                  <a:cxn ang="0">
                    <a:pos x="32" y="11"/>
                  </a:cxn>
                  <a:cxn ang="0">
                    <a:pos x="32" y="16"/>
                  </a:cxn>
                  <a:cxn ang="0">
                    <a:pos x="32" y="16"/>
                  </a:cxn>
                  <a:cxn ang="0">
                    <a:pos x="32" y="23"/>
                  </a:cxn>
                  <a:cxn ang="0">
                    <a:pos x="28" y="28"/>
                  </a:cxn>
                  <a:cxn ang="0">
                    <a:pos x="23" y="31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6" y="5"/>
                  </a:cxn>
                  <a:cxn ang="0">
                    <a:pos x="16" y="5"/>
                  </a:cxn>
                  <a:cxn ang="0">
                    <a:pos x="12" y="7"/>
                  </a:cxn>
                  <a:cxn ang="0">
                    <a:pos x="9" y="10"/>
                  </a:cxn>
                  <a:cxn ang="0">
                    <a:pos x="7" y="12"/>
                  </a:cxn>
                  <a:cxn ang="0">
                    <a:pos x="5" y="16"/>
                  </a:cxn>
                  <a:cxn ang="0">
                    <a:pos x="5" y="16"/>
                  </a:cxn>
                  <a:cxn ang="0">
                    <a:pos x="7" y="20"/>
                  </a:cxn>
                  <a:cxn ang="0">
                    <a:pos x="9" y="24"/>
                  </a:cxn>
                  <a:cxn ang="0">
                    <a:pos x="12" y="27"/>
                  </a:cxn>
                  <a:cxn ang="0">
                    <a:pos x="16" y="27"/>
                  </a:cxn>
                  <a:cxn ang="0">
                    <a:pos x="16" y="27"/>
                  </a:cxn>
                  <a:cxn ang="0">
                    <a:pos x="21" y="27"/>
                  </a:cxn>
                  <a:cxn ang="0">
                    <a:pos x="24" y="24"/>
                  </a:cxn>
                  <a:cxn ang="0">
                    <a:pos x="27" y="20"/>
                  </a:cxn>
                  <a:cxn ang="0">
                    <a:pos x="27" y="16"/>
                  </a:cxn>
                  <a:cxn ang="0">
                    <a:pos x="27" y="16"/>
                  </a:cxn>
                  <a:cxn ang="0">
                    <a:pos x="27" y="12"/>
                  </a:cxn>
                  <a:cxn ang="0">
                    <a:pos x="24" y="10"/>
                  </a:cxn>
                  <a:cxn ang="0">
                    <a:pos x="21" y="7"/>
                  </a:cxn>
                  <a:cxn ang="0">
                    <a:pos x="16" y="5"/>
                  </a:cxn>
                  <a:cxn ang="0">
                    <a:pos x="16" y="5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lnTo>
                      <a:pt x="16" y="32"/>
                    </a:lnTo>
                    <a:lnTo>
                      <a:pt x="11" y="31"/>
                    </a:lnTo>
                    <a:lnTo>
                      <a:pt x="5" y="28"/>
                    </a:lnTo>
                    <a:lnTo>
                      <a:pt x="1" y="2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11"/>
                    </a:lnTo>
                    <a:lnTo>
                      <a:pt x="5" y="5"/>
                    </a:lnTo>
                    <a:lnTo>
                      <a:pt x="11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3" y="1"/>
                    </a:lnTo>
                    <a:lnTo>
                      <a:pt x="28" y="5"/>
                    </a:lnTo>
                    <a:lnTo>
                      <a:pt x="32" y="11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32" y="23"/>
                    </a:lnTo>
                    <a:lnTo>
                      <a:pt x="28" y="28"/>
                    </a:lnTo>
                    <a:lnTo>
                      <a:pt x="23" y="31"/>
                    </a:lnTo>
                    <a:lnTo>
                      <a:pt x="16" y="32"/>
                    </a:lnTo>
                    <a:lnTo>
                      <a:pt x="16" y="32"/>
                    </a:lnTo>
                    <a:close/>
                    <a:moveTo>
                      <a:pt x="16" y="5"/>
                    </a:moveTo>
                    <a:lnTo>
                      <a:pt x="16" y="5"/>
                    </a:lnTo>
                    <a:lnTo>
                      <a:pt x="12" y="7"/>
                    </a:lnTo>
                    <a:lnTo>
                      <a:pt x="9" y="10"/>
                    </a:lnTo>
                    <a:lnTo>
                      <a:pt x="7" y="12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7" y="20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21" y="27"/>
                    </a:lnTo>
                    <a:lnTo>
                      <a:pt x="24" y="24"/>
                    </a:lnTo>
                    <a:lnTo>
                      <a:pt x="27" y="20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7" y="12"/>
                    </a:lnTo>
                    <a:lnTo>
                      <a:pt x="24" y="10"/>
                    </a:lnTo>
                    <a:lnTo>
                      <a:pt x="21" y="7"/>
                    </a:lnTo>
                    <a:lnTo>
                      <a:pt x="16" y="5"/>
                    </a:lnTo>
                    <a:lnTo>
                      <a:pt x="16" y="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pic>
          <p:nvPicPr>
            <p:cNvPr id="1026" name="Picture 2" descr="Android Icons PNG Images | 1800+ Vector Icon Packs | Free Download on  Pngtree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6667" y1="31111" x2="36667" y2="31111"/>
                          <a14:foregroundMark x1="27222" y1="48056" x2="27222" y2="48056"/>
                          <a14:foregroundMark x1="74444" y1="50278" x2="74444" y2="50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710" y="984180"/>
              <a:ext cx="1352739" cy="1352739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Freeform 37"/>
            <p:cNvSpPr>
              <a:spLocks noEditPoints="1"/>
            </p:cNvSpPr>
            <p:nvPr/>
          </p:nvSpPr>
          <p:spPr bwMode="auto">
            <a:xfrm>
              <a:off x="4797957" y="2510150"/>
              <a:ext cx="403200" cy="572400"/>
            </a:xfrm>
            <a:custGeom>
              <a:avLst/>
              <a:gdLst/>
              <a:ahLst/>
              <a:cxnLst>
                <a:cxn ang="0">
                  <a:pos x="21" y="246"/>
                </a:cxn>
                <a:cxn ang="0">
                  <a:pos x="6" y="240"/>
                </a:cxn>
                <a:cxn ang="0">
                  <a:pos x="0" y="226"/>
                </a:cxn>
                <a:cxn ang="0">
                  <a:pos x="2" y="130"/>
                </a:cxn>
                <a:cxn ang="0">
                  <a:pos x="19" y="118"/>
                </a:cxn>
                <a:cxn ang="0">
                  <a:pos x="21" y="59"/>
                </a:cxn>
                <a:cxn ang="0">
                  <a:pos x="41" y="22"/>
                </a:cxn>
                <a:cxn ang="0">
                  <a:pos x="79" y="3"/>
                </a:cxn>
                <a:cxn ang="0">
                  <a:pos x="108" y="3"/>
                </a:cxn>
                <a:cxn ang="0">
                  <a:pos x="145" y="22"/>
                </a:cxn>
                <a:cxn ang="0">
                  <a:pos x="165" y="59"/>
                </a:cxn>
                <a:cxn ang="0">
                  <a:pos x="166" y="80"/>
                </a:cxn>
                <a:cxn ang="0">
                  <a:pos x="152" y="89"/>
                </a:cxn>
                <a:cxn ang="0">
                  <a:pos x="137" y="88"/>
                </a:cxn>
                <a:cxn ang="0">
                  <a:pos x="127" y="74"/>
                </a:cxn>
                <a:cxn ang="0">
                  <a:pos x="125" y="61"/>
                </a:cxn>
                <a:cxn ang="0">
                  <a:pos x="112" y="46"/>
                </a:cxn>
                <a:cxn ang="0">
                  <a:pos x="94" y="41"/>
                </a:cxn>
                <a:cxn ang="0">
                  <a:pos x="80" y="43"/>
                </a:cxn>
                <a:cxn ang="0">
                  <a:pos x="65" y="55"/>
                </a:cxn>
                <a:cxn ang="0">
                  <a:pos x="60" y="74"/>
                </a:cxn>
                <a:cxn ang="0">
                  <a:pos x="166" y="118"/>
                </a:cxn>
                <a:cxn ang="0">
                  <a:pos x="181" y="124"/>
                </a:cxn>
                <a:cxn ang="0">
                  <a:pos x="187" y="138"/>
                </a:cxn>
                <a:cxn ang="0">
                  <a:pos x="187" y="230"/>
                </a:cxn>
                <a:cxn ang="0">
                  <a:pos x="175" y="245"/>
                </a:cxn>
                <a:cxn ang="0">
                  <a:pos x="166" y="246"/>
                </a:cxn>
                <a:cxn ang="0">
                  <a:pos x="17" y="130"/>
                </a:cxn>
                <a:cxn ang="0">
                  <a:pos x="11" y="138"/>
                </a:cxn>
                <a:cxn ang="0">
                  <a:pos x="11" y="230"/>
                </a:cxn>
                <a:cxn ang="0">
                  <a:pos x="21" y="235"/>
                </a:cxn>
                <a:cxn ang="0">
                  <a:pos x="171" y="234"/>
                </a:cxn>
                <a:cxn ang="0">
                  <a:pos x="176" y="226"/>
                </a:cxn>
                <a:cxn ang="0">
                  <a:pos x="175" y="134"/>
                </a:cxn>
                <a:cxn ang="0">
                  <a:pos x="166" y="128"/>
                </a:cxn>
                <a:cxn ang="0">
                  <a:pos x="49" y="74"/>
                </a:cxn>
                <a:cxn ang="0">
                  <a:pos x="57" y="50"/>
                </a:cxn>
                <a:cxn ang="0">
                  <a:pos x="76" y="34"/>
                </a:cxn>
                <a:cxn ang="0">
                  <a:pos x="94" y="30"/>
                </a:cxn>
                <a:cxn ang="0">
                  <a:pos x="118" y="38"/>
                </a:cxn>
                <a:cxn ang="0">
                  <a:pos x="134" y="57"/>
                </a:cxn>
                <a:cxn ang="0">
                  <a:pos x="138" y="74"/>
                </a:cxn>
                <a:cxn ang="0">
                  <a:pos x="152" y="78"/>
                </a:cxn>
                <a:cxn ang="0">
                  <a:pos x="156" y="74"/>
                </a:cxn>
                <a:cxn ang="0">
                  <a:pos x="152" y="50"/>
                </a:cxn>
                <a:cxn ang="0">
                  <a:pos x="129" y="22"/>
                </a:cxn>
                <a:cxn ang="0">
                  <a:pos x="94" y="11"/>
                </a:cxn>
                <a:cxn ang="0">
                  <a:pos x="69" y="16"/>
                </a:cxn>
                <a:cxn ang="0">
                  <a:pos x="41" y="39"/>
                </a:cxn>
                <a:cxn ang="0">
                  <a:pos x="30" y="74"/>
                </a:cxn>
              </a:cxnLst>
              <a:rect l="0" t="0" r="r" b="b"/>
              <a:pathLst>
                <a:path w="187" h="246">
                  <a:moveTo>
                    <a:pt x="166" y="246"/>
                  </a:moveTo>
                  <a:lnTo>
                    <a:pt x="21" y="246"/>
                  </a:lnTo>
                  <a:lnTo>
                    <a:pt x="21" y="246"/>
                  </a:lnTo>
                  <a:lnTo>
                    <a:pt x="17" y="246"/>
                  </a:lnTo>
                  <a:lnTo>
                    <a:pt x="13" y="245"/>
                  </a:lnTo>
                  <a:lnTo>
                    <a:pt x="6" y="240"/>
                  </a:lnTo>
                  <a:lnTo>
                    <a:pt x="2" y="234"/>
                  </a:lnTo>
                  <a:lnTo>
                    <a:pt x="0" y="230"/>
                  </a:lnTo>
                  <a:lnTo>
                    <a:pt x="0" y="22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30"/>
                  </a:lnTo>
                  <a:lnTo>
                    <a:pt x="6" y="124"/>
                  </a:lnTo>
                  <a:lnTo>
                    <a:pt x="13" y="119"/>
                  </a:lnTo>
                  <a:lnTo>
                    <a:pt x="19" y="118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1" y="59"/>
                  </a:lnTo>
                  <a:lnTo>
                    <a:pt x="25" y="46"/>
                  </a:lnTo>
                  <a:lnTo>
                    <a:pt x="33" y="34"/>
                  </a:lnTo>
                  <a:lnTo>
                    <a:pt x="41" y="22"/>
                  </a:lnTo>
                  <a:lnTo>
                    <a:pt x="52" y="14"/>
                  </a:lnTo>
                  <a:lnTo>
                    <a:pt x="65" y="7"/>
                  </a:lnTo>
                  <a:lnTo>
                    <a:pt x="79" y="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08" y="3"/>
                  </a:lnTo>
                  <a:lnTo>
                    <a:pt x="122" y="7"/>
                  </a:lnTo>
                  <a:lnTo>
                    <a:pt x="134" y="14"/>
                  </a:lnTo>
                  <a:lnTo>
                    <a:pt x="145" y="22"/>
                  </a:lnTo>
                  <a:lnTo>
                    <a:pt x="154" y="34"/>
                  </a:lnTo>
                  <a:lnTo>
                    <a:pt x="161" y="46"/>
                  </a:lnTo>
                  <a:lnTo>
                    <a:pt x="165" y="59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66" y="80"/>
                  </a:lnTo>
                  <a:lnTo>
                    <a:pt x="162" y="85"/>
                  </a:lnTo>
                  <a:lnTo>
                    <a:pt x="158" y="88"/>
                  </a:lnTo>
                  <a:lnTo>
                    <a:pt x="152" y="89"/>
                  </a:lnTo>
                  <a:lnTo>
                    <a:pt x="142" y="89"/>
                  </a:lnTo>
                  <a:lnTo>
                    <a:pt x="142" y="89"/>
                  </a:lnTo>
                  <a:lnTo>
                    <a:pt x="137" y="88"/>
                  </a:lnTo>
                  <a:lnTo>
                    <a:pt x="131" y="85"/>
                  </a:lnTo>
                  <a:lnTo>
                    <a:pt x="129" y="80"/>
                  </a:lnTo>
                  <a:lnTo>
                    <a:pt x="127" y="74"/>
                  </a:lnTo>
                  <a:lnTo>
                    <a:pt x="127" y="74"/>
                  </a:lnTo>
                  <a:lnTo>
                    <a:pt x="126" y="68"/>
                  </a:lnTo>
                  <a:lnTo>
                    <a:pt x="125" y="61"/>
                  </a:lnTo>
                  <a:lnTo>
                    <a:pt x="121" y="55"/>
                  </a:lnTo>
                  <a:lnTo>
                    <a:pt x="116" y="50"/>
                  </a:lnTo>
                  <a:lnTo>
                    <a:pt x="112" y="46"/>
                  </a:lnTo>
                  <a:lnTo>
                    <a:pt x="107" y="43"/>
                  </a:lnTo>
                  <a:lnTo>
                    <a:pt x="100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87" y="42"/>
                  </a:lnTo>
                  <a:lnTo>
                    <a:pt x="80" y="43"/>
                  </a:lnTo>
                  <a:lnTo>
                    <a:pt x="75" y="46"/>
                  </a:lnTo>
                  <a:lnTo>
                    <a:pt x="69" y="50"/>
                  </a:lnTo>
                  <a:lnTo>
                    <a:pt x="65" y="55"/>
                  </a:lnTo>
                  <a:lnTo>
                    <a:pt x="62" y="61"/>
                  </a:lnTo>
                  <a:lnTo>
                    <a:pt x="60" y="68"/>
                  </a:lnTo>
                  <a:lnTo>
                    <a:pt x="60" y="74"/>
                  </a:lnTo>
                  <a:lnTo>
                    <a:pt x="60" y="118"/>
                  </a:lnTo>
                  <a:lnTo>
                    <a:pt x="166" y="118"/>
                  </a:lnTo>
                  <a:lnTo>
                    <a:pt x="166" y="118"/>
                  </a:lnTo>
                  <a:lnTo>
                    <a:pt x="171" y="118"/>
                  </a:lnTo>
                  <a:lnTo>
                    <a:pt x="175" y="119"/>
                  </a:lnTo>
                  <a:lnTo>
                    <a:pt x="181" y="124"/>
                  </a:lnTo>
                  <a:lnTo>
                    <a:pt x="185" y="130"/>
                  </a:lnTo>
                  <a:lnTo>
                    <a:pt x="187" y="134"/>
                  </a:lnTo>
                  <a:lnTo>
                    <a:pt x="187" y="138"/>
                  </a:lnTo>
                  <a:lnTo>
                    <a:pt x="187" y="226"/>
                  </a:lnTo>
                  <a:lnTo>
                    <a:pt x="187" y="226"/>
                  </a:lnTo>
                  <a:lnTo>
                    <a:pt x="187" y="230"/>
                  </a:lnTo>
                  <a:lnTo>
                    <a:pt x="185" y="234"/>
                  </a:lnTo>
                  <a:lnTo>
                    <a:pt x="181" y="240"/>
                  </a:lnTo>
                  <a:lnTo>
                    <a:pt x="175" y="245"/>
                  </a:lnTo>
                  <a:lnTo>
                    <a:pt x="171" y="246"/>
                  </a:lnTo>
                  <a:lnTo>
                    <a:pt x="166" y="246"/>
                  </a:lnTo>
                  <a:lnTo>
                    <a:pt x="166" y="246"/>
                  </a:lnTo>
                  <a:close/>
                  <a:moveTo>
                    <a:pt x="21" y="128"/>
                  </a:moveTo>
                  <a:lnTo>
                    <a:pt x="21" y="128"/>
                  </a:lnTo>
                  <a:lnTo>
                    <a:pt x="17" y="130"/>
                  </a:lnTo>
                  <a:lnTo>
                    <a:pt x="14" y="131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226"/>
                  </a:lnTo>
                  <a:lnTo>
                    <a:pt x="11" y="226"/>
                  </a:lnTo>
                  <a:lnTo>
                    <a:pt x="11" y="230"/>
                  </a:lnTo>
                  <a:lnTo>
                    <a:pt x="14" y="232"/>
                  </a:lnTo>
                  <a:lnTo>
                    <a:pt x="17" y="234"/>
                  </a:lnTo>
                  <a:lnTo>
                    <a:pt x="21" y="235"/>
                  </a:lnTo>
                  <a:lnTo>
                    <a:pt x="166" y="235"/>
                  </a:lnTo>
                  <a:lnTo>
                    <a:pt x="166" y="235"/>
                  </a:lnTo>
                  <a:lnTo>
                    <a:pt x="171" y="234"/>
                  </a:lnTo>
                  <a:lnTo>
                    <a:pt x="173" y="232"/>
                  </a:lnTo>
                  <a:lnTo>
                    <a:pt x="175" y="230"/>
                  </a:lnTo>
                  <a:lnTo>
                    <a:pt x="176" y="226"/>
                  </a:lnTo>
                  <a:lnTo>
                    <a:pt x="176" y="138"/>
                  </a:lnTo>
                  <a:lnTo>
                    <a:pt x="176" y="138"/>
                  </a:lnTo>
                  <a:lnTo>
                    <a:pt x="175" y="134"/>
                  </a:lnTo>
                  <a:lnTo>
                    <a:pt x="173" y="131"/>
                  </a:lnTo>
                  <a:lnTo>
                    <a:pt x="171" y="130"/>
                  </a:lnTo>
                  <a:lnTo>
                    <a:pt x="166" y="128"/>
                  </a:lnTo>
                  <a:lnTo>
                    <a:pt x="49" y="128"/>
                  </a:lnTo>
                  <a:lnTo>
                    <a:pt x="49" y="74"/>
                  </a:lnTo>
                  <a:lnTo>
                    <a:pt x="49" y="74"/>
                  </a:lnTo>
                  <a:lnTo>
                    <a:pt x="50" y="65"/>
                  </a:lnTo>
                  <a:lnTo>
                    <a:pt x="52" y="57"/>
                  </a:lnTo>
                  <a:lnTo>
                    <a:pt x="57" y="50"/>
                  </a:lnTo>
                  <a:lnTo>
                    <a:pt x="62" y="43"/>
                  </a:lnTo>
                  <a:lnTo>
                    <a:pt x="68" y="38"/>
                  </a:lnTo>
                  <a:lnTo>
                    <a:pt x="76" y="34"/>
                  </a:lnTo>
                  <a:lnTo>
                    <a:pt x="84" y="31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102" y="31"/>
                  </a:lnTo>
                  <a:lnTo>
                    <a:pt x="111" y="34"/>
                  </a:lnTo>
                  <a:lnTo>
                    <a:pt x="118" y="38"/>
                  </a:lnTo>
                  <a:lnTo>
                    <a:pt x="125" y="43"/>
                  </a:lnTo>
                  <a:lnTo>
                    <a:pt x="130" y="50"/>
                  </a:lnTo>
                  <a:lnTo>
                    <a:pt x="134" y="57"/>
                  </a:lnTo>
                  <a:lnTo>
                    <a:pt x="137" y="65"/>
                  </a:lnTo>
                  <a:lnTo>
                    <a:pt x="138" y="74"/>
                  </a:lnTo>
                  <a:lnTo>
                    <a:pt x="138" y="74"/>
                  </a:lnTo>
                  <a:lnTo>
                    <a:pt x="139" y="77"/>
                  </a:lnTo>
                  <a:lnTo>
                    <a:pt x="142" y="78"/>
                  </a:lnTo>
                  <a:lnTo>
                    <a:pt x="152" y="78"/>
                  </a:lnTo>
                  <a:lnTo>
                    <a:pt x="152" y="78"/>
                  </a:lnTo>
                  <a:lnTo>
                    <a:pt x="154" y="77"/>
                  </a:lnTo>
                  <a:lnTo>
                    <a:pt x="156" y="74"/>
                  </a:lnTo>
                  <a:lnTo>
                    <a:pt x="156" y="74"/>
                  </a:lnTo>
                  <a:lnTo>
                    <a:pt x="154" y="62"/>
                  </a:lnTo>
                  <a:lnTo>
                    <a:pt x="152" y="50"/>
                  </a:lnTo>
                  <a:lnTo>
                    <a:pt x="145" y="39"/>
                  </a:lnTo>
                  <a:lnTo>
                    <a:pt x="138" y="30"/>
                  </a:lnTo>
                  <a:lnTo>
                    <a:pt x="129" y="22"/>
                  </a:lnTo>
                  <a:lnTo>
                    <a:pt x="118" y="16"/>
                  </a:lnTo>
                  <a:lnTo>
                    <a:pt x="106" y="12"/>
                  </a:lnTo>
                  <a:lnTo>
                    <a:pt x="94" y="11"/>
                  </a:lnTo>
                  <a:lnTo>
                    <a:pt x="94" y="11"/>
                  </a:lnTo>
                  <a:lnTo>
                    <a:pt x="80" y="12"/>
                  </a:lnTo>
                  <a:lnTo>
                    <a:pt x="69" y="16"/>
                  </a:lnTo>
                  <a:lnTo>
                    <a:pt x="58" y="22"/>
                  </a:lnTo>
                  <a:lnTo>
                    <a:pt x="49" y="30"/>
                  </a:lnTo>
                  <a:lnTo>
                    <a:pt x="41" y="39"/>
                  </a:lnTo>
                  <a:lnTo>
                    <a:pt x="35" y="50"/>
                  </a:lnTo>
                  <a:lnTo>
                    <a:pt x="31" y="62"/>
                  </a:lnTo>
                  <a:lnTo>
                    <a:pt x="30" y="74"/>
                  </a:lnTo>
                  <a:lnTo>
                    <a:pt x="30" y="128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112" name="群組 111"/>
            <p:cNvGrpSpPr/>
            <p:nvPr/>
          </p:nvGrpSpPr>
          <p:grpSpPr>
            <a:xfrm>
              <a:off x="4880263" y="5507511"/>
              <a:ext cx="489600" cy="489600"/>
              <a:chOff x="6085854" y="3294534"/>
              <a:chExt cx="361188" cy="359523"/>
            </a:xfrm>
          </p:grpSpPr>
          <p:sp>
            <p:nvSpPr>
              <p:cNvPr id="113" name="Freeform 307"/>
              <p:cNvSpPr>
                <a:spLocks noEditPoints="1"/>
              </p:cNvSpPr>
              <p:nvPr/>
            </p:nvSpPr>
            <p:spPr bwMode="auto">
              <a:xfrm>
                <a:off x="6273483" y="3495306"/>
                <a:ext cx="173559" cy="158751"/>
              </a:xfrm>
              <a:custGeom>
                <a:avLst/>
                <a:gdLst/>
                <a:ahLst/>
                <a:cxnLst>
                  <a:cxn ang="0">
                    <a:pos x="81" y="102"/>
                  </a:cxn>
                  <a:cxn ang="0">
                    <a:pos x="81" y="102"/>
                  </a:cxn>
                  <a:cxn ang="0">
                    <a:pos x="81" y="102"/>
                  </a:cxn>
                  <a:cxn ang="0">
                    <a:pos x="81" y="102"/>
                  </a:cxn>
                  <a:cxn ang="0">
                    <a:pos x="76" y="102"/>
                  </a:cxn>
                  <a:cxn ang="0">
                    <a:pos x="73" y="101"/>
                  </a:cxn>
                  <a:cxn ang="0">
                    <a:pos x="71" y="98"/>
                  </a:cxn>
                  <a:cxn ang="0">
                    <a:pos x="0" y="29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3" y="8"/>
                  </a:cxn>
                  <a:cxn ang="0">
                    <a:pos x="30" y="5"/>
                  </a:cxn>
                  <a:cxn ang="0">
                    <a:pos x="41" y="1"/>
                  </a:cxn>
                  <a:cxn ang="0">
                    <a:pos x="45" y="0"/>
                  </a:cxn>
                  <a:cxn ang="0">
                    <a:pos x="107" y="62"/>
                  </a:cxn>
                  <a:cxn ang="0">
                    <a:pos x="107" y="62"/>
                  </a:cxn>
                  <a:cxn ang="0">
                    <a:pos x="110" y="67"/>
                  </a:cxn>
                  <a:cxn ang="0">
                    <a:pos x="111" y="74"/>
                  </a:cxn>
                  <a:cxn ang="0">
                    <a:pos x="110" y="78"/>
                  </a:cxn>
                  <a:cxn ang="0">
                    <a:pos x="108" y="82"/>
                  </a:cxn>
                  <a:cxn ang="0">
                    <a:pos x="104" y="87"/>
                  </a:cxn>
                  <a:cxn ang="0">
                    <a:pos x="100" y="93"/>
                  </a:cxn>
                  <a:cxn ang="0">
                    <a:pos x="100" y="93"/>
                  </a:cxn>
                  <a:cxn ang="0">
                    <a:pos x="95" y="97"/>
                  </a:cxn>
                  <a:cxn ang="0">
                    <a:pos x="91" y="99"/>
                  </a:cxn>
                  <a:cxn ang="0">
                    <a:pos x="86" y="102"/>
                  </a:cxn>
                  <a:cxn ang="0">
                    <a:pos x="81" y="102"/>
                  </a:cxn>
                  <a:cxn ang="0">
                    <a:pos x="81" y="102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81" y="91"/>
                  </a:cxn>
                  <a:cxn ang="0">
                    <a:pos x="81" y="91"/>
                  </a:cxn>
                  <a:cxn ang="0">
                    <a:pos x="87" y="90"/>
                  </a:cxn>
                  <a:cxn ang="0">
                    <a:pos x="92" y="85"/>
                  </a:cxn>
                  <a:cxn ang="0">
                    <a:pos x="92" y="85"/>
                  </a:cxn>
                  <a:cxn ang="0">
                    <a:pos x="98" y="78"/>
                  </a:cxn>
                  <a:cxn ang="0">
                    <a:pos x="100" y="74"/>
                  </a:cxn>
                  <a:cxn ang="0">
                    <a:pos x="99" y="71"/>
                  </a:cxn>
                  <a:cxn ang="0">
                    <a:pos x="99" y="70"/>
                  </a:cxn>
                  <a:cxn ang="0">
                    <a:pos x="41" y="12"/>
                  </a:cxn>
                  <a:cxn ang="0">
                    <a:pos x="41" y="12"/>
                  </a:cxn>
                  <a:cxn ang="0">
                    <a:pos x="29" y="17"/>
                  </a:cxn>
                  <a:cxn ang="0">
                    <a:pos x="25" y="18"/>
                  </a:cxn>
                  <a:cxn ang="0">
                    <a:pos x="15" y="28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79" y="91"/>
                  </a:cxn>
                  <a:cxn ang="0">
                    <a:pos x="79" y="91"/>
                  </a:cxn>
                </a:cxnLst>
                <a:rect l="0" t="0" r="r" b="b"/>
                <a:pathLst>
                  <a:path w="111" h="102">
                    <a:moveTo>
                      <a:pt x="81" y="102"/>
                    </a:moveTo>
                    <a:lnTo>
                      <a:pt x="81" y="102"/>
                    </a:lnTo>
                    <a:lnTo>
                      <a:pt x="81" y="102"/>
                    </a:lnTo>
                    <a:lnTo>
                      <a:pt x="81" y="102"/>
                    </a:lnTo>
                    <a:lnTo>
                      <a:pt x="76" y="102"/>
                    </a:lnTo>
                    <a:lnTo>
                      <a:pt x="73" y="101"/>
                    </a:lnTo>
                    <a:lnTo>
                      <a:pt x="71" y="98"/>
                    </a:lnTo>
                    <a:lnTo>
                      <a:pt x="0" y="29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3" y="8"/>
                    </a:lnTo>
                    <a:lnTo>
                      <a:pt x="30" y="5"/>
                    </a:lnTo>
                    <a:lnTo>
                      <a:pt x="41" y="1"/>
                    </a:lnTo>
                    <a:lnTo>
                      <a:pt x="45" y="0"/>
                    </a:lnTo>
                    <a:lnTo>
                      <a:pt x="107" y="62"/>
                    </a:lnTo>
                    <a:lnTo>
                      <a:pt x="107" y="62"/>
                    </a:lnTo>
                    <a:lnTo>
                      <a:pt x="110" y="67"/>
                    </a:lnTo>
                    <a:lnTo>
                      <a:pt x="111" y="74"/>
                    </a:lnTo>
                    <a:lnTo>
                      <a:pt x="110" y="78"/>
                    </a:lnTo>
                    <a:lnTo>
                      <a:pt x="108" y="82"/>
                    </a:lnTo>
                    <a:lnTo>
                      <a:pt x="104" y="87"/>
                    </a:lnTo>
                    <a:lnTo>
                      <a:pt x="100" y="93"/>
                    </a:lnTo>
                    <a:lnTo>
                      <a:pt x="100" y="93"/>
                    </a:lnTo>
                    <a:lnTo>
                      <a:pt x="95" y="97"/>
                    </a:lnTo>
                    <a:lnTo>
                      <a:pt x="91" y="99"/>
                    </a:lnTo>
                    <a:lnTo>
                      <a:pt x="86" y="102"/>
                    </a:lnTo>
                    <a:lnTo>
                      <a:pt x="81" y="102"/>
                    </a:lnTo>
                    <a:lnTo>
                      <a:pt x="81" y="102"/>
                    </a:lnTo>
                    <a:close/>
                    <a:moveTo>
                      <a:pt x="79" y="91"/>
                    </a:moveTo>
                    <a:lnTo>
                      <a:pt x="79" y="91"/>
                    </a:lnTo>
                    <a:lnTo>
                      <a:pt x="81" y="91"/>
                    </a:lnTo>
                    <a:lnTo>
                      <a:pt x="81" y="91"/>
                    </a:lnTo>
                    <a:lnTo>
                      <a:pt x="87" y="90"/>
                    </a:lnTo>
                    <a:lnTo>
                      <a:pt x="92" y="85"/>
                    </a:lnTo>
                    <a:lnTo>
                      <a:pt x="92" y="85"/>
                    </a:lnTo>
                    <a:lnTo>
                      <a:pt x="98" y="78"/>
                    </a:lnTo>
                    <a:lnTo>
                      <a:pt x="100" y="74"/>
                    </a:lnTo>
                    <a:lnTo>
                      <a:pt x="99" y="71"/>
                    </a:lnTo>
                    <a:lnTo>
                      <a:pt x="99" y="70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29" y="17"/>
                    </a:lnTo>
                    <a:lnTo>
                      <a:pt x="25" y="18"/>
                    </a:lnTo>
                    <a:lnTo>
                      <a:pt x="15" y="28"/>
                    </a:lnTo>
                    <a:lnTo>
                      <a:pt x="79" y="91"/>
                    </a:lnTo>
                    <a:lnTo>
                      <a:pt x="79" y="91"/>
                    </a:lnTo>
                    <a:lnTo>
                      <a:pt x="79" y="91"/>
                    </a:lnTo>
                    <a:lnTo>
                      <a:pt x="79" y="9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4" name="Freeform 308"/>
              <p:cNvSpPr>
                <a:spLocks noEditPoints="1"/>
              </p:cNvSpPr>
              <p:nvPr/>
            </p:nvSpPr>
            <p:spPr bwMode="auto">
              <a:xfrm>
                <a:off x="6085854" y="3294534"/>
                <a:ext cx="173559" cy="168089"/>
              </a:xfrm>
              <a:custGeom>
                <a:avLst/>
                <a:gdLst/>
                <a:ahLst/>
                <a:cxnLst>
                  <a:cxn ang="0">
                    <a:pos x="88" y="108"/>
                  </a:cxn>
                  <a:cxn ang="0">
                    <a:pos x="44" y="63"/>
                  </a:cxn>
                  <a:cxn ang="0">
                    <a:pos x="25" y="55"/>
                  </a:cxn>
                  <a:cxn ang="0">
                    <a:pos x="0" y="20"/>
                  </a:cxn>
                  <a:cxn ang="0">
                    <a:pos x="21" y="0"/>
                  </a:cxn>
                  <a:cxn ang="0">
                    <a:pos x="57" y="23"/>
                  </a:cxn>
                  <a:cxn ang="0">
                    <a:pos x="65" y="41"/>
                  </a:cxn>
                  <a:cxn ang="0">
                    <a:pos x="110" y="86"/>
                  </a:cxn>
                  <a:cxn ang="0">
                    <a:pos x="107" y="90"/>
                  </a:cxn>
                  <a:cxn ang="0">
                    <a:pos x="107" y="90"/>
                  </a:cxn>
                  <a:cxn ang="0">
                    <a:pos x="100" y="97"/>
                  </a:cxn>
                  <a:cxn ang="0">
                    <a:pos x="100" y="98"/>
                  </a:cxn>
                  <a:cxn ang="0">
                    <a:pos x="88" y="108"/>
                  </a:cxn>
                  <a:cxn ang="0">
                    <a:pos x="31" y="47"/>
                  </a:cxn>
                  <a:cxn ang="0">
                    <a:pos x="49" y="55"/>
                  </a:cxn>
                  <a:cxn ang="0">
                    <a:pos x="88" y="94"/>
                  </a:cxn>
                  <a:cxn ang="0">
                    <a:pos x="93" y="89"/>
                  </a:cxn>
                  <a:cxn ang="0">
                    <a:pos x="93" y="89"/>
                  </a:cxn>
                  <a:cxn ang="0">
                    <a:pos x="95" y="87"/>
                  </a:cxn>
                  <a:cxn ang="0">
                    <a:pos x="56" y="48"/>
                  </a:cxn>
                  <a:cxn ang="0">
                    <a:pos x="48" y="29"/>
                  </a:cxn>
                  <a:cxn ang="0">
                    <a:pos x="22" y="13"/>
                  </a:cxn>
                  <a:cxn ang="0">
                    <a:pos x="15" y="21"/>
                  </a:cxn>
                  <a:cxn ang="0">
                    <a:pos x="31" y="47"/>
                  </a:cxn>
                </a:cxnLst>
                <a:rect l="0" t="0" r="r" b="b"/>
                <a:pathLst>
                  <a:path w="110" h="108">
                    <a:moveTo>
                      <a:pt x="88" y="108"/>
                    </a:moveTo>
                    <a:lnTo>
                      <a:pt x="44" y="63"/>
                    </a:lnTo>
                    <a:lnTo>
                      <a:pt x="25" y="55"/>
                    </a:lnTo>
                    <a:lnTo>
                      <a:pt x="0" y="20"/>
                    </a:lnTo>
                    <a:lnTo>
                      <a:pt x="21" y="0"/>
                    </a:lnTo>
                    <a:lnTo>
                      <a:pt x="57" y="23"/>
                    </a:lnTo>
                    <a:lnTo>
                      <a:pt x="65" y="41"/>
                    </a:lnTo>
                    <a:lnTo>
                      <a:pt x="110" y="86"/>
                    </a:lnTo>
                    <a:lnTo>
                      <a:pt x="107" y="90"/>
                    </a:lnTo>
                    <a:lnTo>
                      <a:pt x="107" y="90"/>
                    </a:lnTo>
                    <a:lnTo>
                      <a:pt x="100" y="97"/>
                    </a:lnTo>
                    <a:lnTo>
                      <a:pt x="100" y="98"/>
                    </a:lnTo>
                    <a:lnTo>
                      <a:pt x="88" y="108"/>
                    </a:lnTo>
                    <a:close/>
                    <a:moveTo>
                      <a:pt x="31" y="47"/>
                    </a:moveTo>
                    <a:lnTo>
                      <a:pt x="49" y="55"/>
                    </a:lnTo>
                    <a:lnTo>
                      <a:pt x="88" y="94"/>
                    </a:lnTo>
                    <a:lnTo>
                      <a:pt x="93" y="89"/>
                    </a:lnTo>
                    <a:lnTo>
                      <a:pt x="93" y="89"/>
                    </a:lnTo>
                    <a:lnTo>
                      <a:pt x="95" y="87"/>
                    </a:lnTo>
                    <a:lnTo>
                      <a:pt x="56" y="48"/>
                    </a:lnTo>
                    <a:lnTo>
                      <a:pt x="48" y="29"/>
                    </a:lnTo>
                    <a:lnTo>
                      <a:pt x="22" y="13"/>
                    </a:lnTo>
                    <a:lnTo>
                      <a:pt x="15" y="21"/>
                    </a:lnTo>
                    <a:lnTo>
                      <a:pt x="31" y="4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5" name="Freeform 309"/>
              <p:cNvSpPr>
                <a:spLocks noEditPoints="1"/>
              </p:cNvSpPr>
              <p:nvPr/>
            </p:nvSpPr>
            <p:spPr bwMode="auto">
              <a:xfrm>
                <a:off x="6109306" y="3317878"/>
                <a:ext cx="318969" cy="317503"/>
              </a:xfrm>
              <a:custGeom>
                <a:avLst/>
                <a:gdLst/>
                <a:ahLst/>
                <a:cxnLst>
                  <a:cxn ang="0">
                    <a:pos x="171" y="6"/>
                  </a:cxn>
                  <a:cxn ang="0">
                    <a:pos x="154" y="19"/>
                  </a:cxn>
                  <a:cxn ang="0">
                    <a:pos x="152" y="33"/>
                  </a:cxn>
                  <a:cxn ang="0">
                    <a:pos x="163" y="59"/>
                  </a:cxn>
                  <a:cxn ang="0">
                    <a:pos x="196" y="44"/>
                  </a:cxn>
                  <a:cxn ang="0">
                    <a:pos x="179" y="64"/>
                  </a:cxn>
                  <a:cxn ang="0">
                    <a:pos x="170" y="76"/>
                  </a:cxn>
                  <a:cxn ang="0">
                    <a:pos x="160" y="94"/>
                  </a:cxn>
                  <a:cxn ang="0">
                    <a:pos x="117" y="108"/>
                  </a:cxn>
                  <a:cxn ang="0">
                    <a:pos x="35" y="192"/>
                  </a:cxn>
                  <a:cxn ang="0">
                    <a:pos x="21" y="198"/>
                  </a:cxn>
                  <a:cxn ang="0">
                    <a:pos x="11" y="192"/>
                  </a:cxn>
                  <a:cxn ang="0">
                    <a:pos x="5" y="184"/>
                  </a:cxn>
                  <a:cxn ang="0">
                    <a:pos x="8" y="171"/>
                  </a:cxn>
                  <a:cxn ang="0">
                    <a:pos x="98" y="96"/>
                  </a:cxn>
                  <a:cxn ang="0">
                    <a:pos x="105" y="88"/>
                  </a:cxn>
                  <a:cxn ang="0">
                    <a:pos x="119" y="64"/>
                  </a:cxn>
                  <a:cxn ang="0">
                    <a:pos x="128" y="32"/>
                  </a:cxn>
                  <a:cxn ang="0">
                    <a:pos x="133" y="14"/>
                  </a:cxn>
                  <a:cxn ang="0">
                    <a:pos x="154" y="6"/>
                  </a:cxn>
                  <a:cxn ang="0">
                    <a:pos x="162" y="6"/>
                  </a:cxn>
                  <a:cxn ang="0">
                    <a:pos x="23" y="192"/>
                  </a:cxn>
                  <a:cxn ang="0">
                    <a:pos x="32" y="188"/>
                  </a:cxn>
                  <a:cxn ang="0">
                    <a:pos x="36" y="173"/>
                  </a:cxn>
                  <a:cxn ang="0">
                    <a:pos x="28" y="167"/>
                  </a:cxn>
                  <a:cxn ang="0">
                    <a:pos x="17" y="167"/>
                  </a:cxn>
                  <a:cxn ang="0">
                    <a:pos x="11" y="173"/>
                  </a:cxn>
                  <a:cxn ang="0">
                    <a:pos x="13" y="188"/>
                  </a:cxn>
                  <a:cxn ang="0">
                    <a:pos x="23" y="192"/>
                  </a:cxn>
                  <a:cxn ang="0">
                    <a:pos x="154" y="0"/>
                  </a:cxn>
                  <a:cxn ang="0">
                    <a:pos x="133" y="6"/>
                  </a:cxn>
                  <a:cxn ang="0">
                    <a:pos x="125" y="18"/>
                  </a:cxn>
                  <a:cxn ang="0">
                    <a:pos x="112" y="63"/>
                  </a:cxn>
                  <a:cxn ang="0">
                    <a:pos x="94" y="92"/>
                  </a:cxn>
                  <a:cxn ang="0">
                    <a:pos x="4" y="167"/>
                  </a:cxn>
                  <a:cxn ang="0">
                    <a:pos x="0" y="184"/>
                  </a:cxn>
                  <a:cxn ang="0">
                    <a:pos x="7" y="196"/>
                  </a:cxn>
                  <a:cxn ang="0">
                    <a:pos x="17" y="202"/>
                  </a:cxn>
                  <a:cxn ang="0">
                    <a:pos x="28" y="202"/>
                  </a:cxn>
                  <a:cxn ang="0">
                    <a:pos x="116" y="115"/>
                  </a:cxn>
                  <a:cxn ang="0">
                    <a:pos x="131" y="107"/>
                  </a:cxn>
                  <a:cxn ang="0">
                    <a:pos x="175" y="98"/>
                  </a:cxn>
                  <a:cxn ang="0">
                    <a:pos x="175" y="73"/>
                  </a:cxn>
                  <a:cxn ang="0">
                    <a:pos x="194" y="56"/>
                  </a:cxn>
                  <a:cxn ang="0">
                    <a:pos x="205" y="34"/>
                  </a:cxn>
                  <a:cxn ang="0">
                    <a:pos x="159" y="23"/>
                  </a:cxn>
                  <a:cxn ang="0">
                    <a:pos x="183" y="5"/>
                  </a:cxn>
                  <a:cxn ang="0">
                    <a:pos x="162" y="0"/>
                  </a:cxn>
                  <a:cxn ang="0">
                    <a:pos x="20" y="187"/>
                  </a:cxn>
                  <a:cxn ang="0">
                    <a:pos x="16" y="181"/>
                  </a:cxn>
                  <a:cxn ang="0">
                    <a:pos x="17" y="173"/>
                  </a:cxn>
                  <a:cxn ang="0">
                    <a:pos x="23" y="171"/>
                  </a:cxn>
                  <a:cxn ang="0">
                    <a:pos x="30" y="173"/>
                  </a:cxn>
                  <a:cxn ang="0">
                    <a:pos x="31" y="179"/>
                  </a:cxn>
                  <a:cxn ang="0">
                    <a:pos x="30" y="184"/>
                  </a:cxn>
                  <a:cxn ang="0">
                    <a:pos x="23" y="187"/>
                  </a:cxn>
                </a:cxnLst>
                <a:rect l="0" t="0" r="r" b="b"/>
                <a:pathLst>
                  <a:path w="205" h="203">
                    <a:moveTo>
                      <a:pt x="162" y="6"/>
                    </a:moveTo>
                    <a:lnTo>
                      <a:pt x="162" y="6"/>
                    </a:lnTo>
                    <a:lnTo>
                      <a:pt x="171" y="6"/>
                    </a:lnTo>
                    <a:lnTo>
                      <a:pt x="179" y="9"/>
                    </a:lnTo>
                    <a:lnTo>
                      <a:pt x="156" y="18"/>
                    </a:lnTo>
                    <a:lnTo>
                      <a:pt x="154" y="19"/>
                    </a:lnTo>
                    <a:lnTo>
                      <a:pt x="154" y="22"/>
                    </a:lnTo>
                    <a:lnTo>
                      <a:pt x="152" y="32"/>
                    </a:lnTo>
                    <a:lnTo>
                      <a:pt x="152" y="33"/>
                    </a:lnTo>
                    <a:lnTo>
                      <a:pt x="152" y="34"/>
                    </a:lnTo>
                    <a:lnTo>
                      <a:pt x="160" y="53"/>
                    </a:lnTo>
                    <a:lnTo>
                      <a:pt x="163" y="59"/>
                    </a:lnTo>
                    <a:lnTo>
                      <a:pt x="167" y="56"/>
                    </a:lnTo>
                    <a:lnTo>
                      <a:pt x="196" y="44"/>
                    </a:lnTo>
                    <a:lnTo>
                      <a:pt x="196" y="44"/>
                    </a:lnTo>
                    <a:lnTo>
                      <a:pt x="192" y="50"/>
                    </a:lnTo>
                    <a:lnTo>
                      <a:pt x="186" y="57"/>
                    </a:lnTo>
                    <a:lnTo>
                      <a:pt x="179" y="64"/>
                    </a:lnTo>
                    <a:lnTo>
                      <a:pt x="173" y="68"/>
                    </a:lnTo>
                    <a:lnTo>
                      <a:pt x="169" y="71"/>
                    </a:lnTo>
                    <a:lnTo>
                      <a:pt x="170" y="76"/>
                    </a:lnTo>
                    <a:lnTo>
                      <a:pt x="177" y="92"/>
                    </a:lnTo>
                    <a:lnTo>
                      <a:pt x="177" y="92"/>
                    </a:lnTo>
                    <a:lnTo>
                      <a:pt x="160" y="94"/>
                    </a:lnTo>
                    <a:lnTo>
                      <a:pt x="142" y="99"/>
                    </a:lnTo>
                    <a:lnTo>
                      <a:pt x="124" y="104"/>
                    </a:lnTo>
                    <a:lnTo>
                      <a:pt x="117" y="108"/>
                    </a:lnTo>
                    <a:lnTo>
                      <a:pt x="112" y="113"/>
                    </a:lnTo>
                    <a:lnTo>
                      <a:pt x="35" y="192"/>
                    </a:lnTo>
                    <a:lnTo>
                      <a:pt x="35" y="192"/>
                    </a:lnTo>
                    <a:lnTo>
                      <a:pt x="31" y="195"/>
                    </a:lnTo>
                    <a:lnTo>
                      <a:pt x="27" y="196"/>
                    </a:lnTo>
                    <a:lnTo>
                      <a:pt x="21" y="198"/>
                    </a:lnTo>
                    <a:lnTo>
                      <a:pt x="21" y="198"/>
                    </a:lnTo>
                    <a:lnTo>
                      <a:pt x="16" y="196"/>
                    </a:lnTo>
                    <a:lnTo>
                      <a:pt x="11" y="192"/>
                    </a:lnTo>
                    <a:lnTo>
                      <a:pt x="11" y="192"/>
                    </a:lnTo>
                    <a:lnTo>
                      <a:pt x="7" y="188"/>
                    </a:lnTo>
                    <a:lnTo>
                      <a:pt x="5" y="184"/>
                    </a:lnTo>
                    <a:lnTo>
                      <a:pt x="5" y="180"/>
                    </a:lnTo>
                    <a:lnTo>
                      <a:pt x="5" y="176"/>
                    </a:lnTo>
                    <a:lnTo>
                      <a:pt x="8" y="171"/>
                    </a:lnTo>
                    <a:lnTo>
                      <a:pt x="11" y="167"/>
                    </a:lnTo>
                    <a:lnTo>
                      <a:pt x="98" y="96"/>
                    </a:lnTo>
                    <a:lnTo>
                      <a:pt x="98" y="96"/>
                    </a:lnTo>
                    <a:lnTo>
                      <a:pt x="98" y="95"/>
                    </a:lnTo>
                    <a:lnTo>
                      <a:pt x="98" y="95"/>
                    </a:lnTo>
                    <a:lnTo>
                      <a:pt x="105" y="88"/>
                    </a:lnTo>
                    <a:lnTo>
                      <a:pt x="109" y="80"/>
                    </a:lnTo>
                    <a:lnTo>
                      <a:pt x="115" y="72"/>
                    </a:lnTo>
                    <a:lnTo>
                      <a:pt x="119" y="64"/>
                    </a:lnTo>
                    <a:lnTo>
                      <a:pt x="124" y="46"/>
                    </a:lnTo>
                    <a:lnTo>
                      <a:pt x="128" y="32"/>
                    </a:lnTo>
                    <a:lnTo>
                      <a:pt x="128" y="32"/>
                    </a:lnTo>
                    <a:lnTo>
                      <a:pt x="131" y="21"/>
                    </a:lnTo>
                    <a:lnTo>
                      <a:pt x="131" y="21"/>
                    </a:lnTo>
                    <a:lnTo>
                      <a:pt x="133" y="14"/>
                    </a:lnTo>
                    <a:lnTo>
                      <a:pt x="136" y="11"/>
                    </a:lnTo>
                    <a:lnTo>
                      <a:pt x="143" y="9"/>
                    </a:lnTo>
                    <a:lnTo>
                      <a:pt x="154" y="6"/>
                    </a:lnTo>
                    <a:lnTo>
                      <a:pt x="155" y="6"/>
                    </a:lnTo>
                    <a:lnTo>
                      <a:pt x="155" y="6"/>
                    </a:lnTo>
                    <a:lnTo>
                      <a:pt x="162" y="6"/>
                    </a:lnTo>
                    <a:lnTo>
                      <a:pt x="162" y="6"/>
                    </a:lnTo>
                    <a:close/>
                    <a:moveTo>
                      <a:pt x="23" y="192"/>
                    </a:moveTo>
                    <a:lnTo>
                      <a:pt x="23" y="192"/>
                    </a:lnTo>
                    <a:lnTo>
                      <a:pt x="28" y="192"/>
                    </a:lnTo>
                    <a:lnTo>
                      <a:pt x="32" y="188"/>
                    </a:lnTo>
                    <a:lnTo>
                      <a:pt x="32" y="188"/>
                    </a:lnTo>
                    <a:lnTo>
                      <a:pt x="36" y="184"/>
                    </a:lnTo>
                    <a:lnTo>
                      <a:pt x="36" y="179"/>
                    </a:lnTo>
                    <a:lnTo>
                      <a:pt x="36" y="173"/>
                    </a:lnTo>
                    <a:lnTo>
                      <a:pt x="32" y="169"/>
                    </a:lnTo>
                    <a:lnTo>
                      <a:pt x="32" y="169"/>
                    </a:lnTo>
                    <a:lnTo>
                      <a:pt x="28" y="167"/>
                    </a:lnTo>
                    <a:lnTo>
                      <a:pt x="23" y="165"/>
                    </a:lnTo>
                    <a:lnTo>
                      <a:pt x="23" y="165"/>
                    </a:lnTo>
                    <a:lnTo>
                      <a:pt x="17" y="167"/>
                    </a:lnTo>
                    <a:lnTo>
                      <a:pt x="13" y="169"/>
                    </a:lnTo>
                    <a:lnTo>
                      <a:pt x="13" y="169"/>
                    </a:lnTo>
                    <a:lnTo>
                      <a:pt x="11" y="173"/>
                    </a:lnTo>
                    <a:lnTo>
                      <a:pt x="9" y="179"/>
                    </a:lnTo>
                    <a:lnTo>
                      <a:pt x="11" y="184"/>
                    </a:lnTo>
                    <a:lnTo>
                      <a:pt x="13" y="188"/>
                    </a:lnTo>
                    <a:lnTo>
                      <a:pt x="13" y="188"/>
                    </a:lnTo>
                    <a:lnTo>
                      <a:pt x="17" y="192"/>
                    </a:lnTo>
                    <a:lnTo>
                      <a:pt x="23" y="192"/>
                    </a:lnTo>
                    <a:close/>
                    <a:moveTo>
                      <a:pt x="162" y="0"/>
                    </a:moveTo>
                    <a:lnTo>
                      <a:pt x="162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2" y="3"/>
                    </a:lnTo>
                    <a:lnTo>
                      <a:pt x="133" y="6"/>
                    </a:lnTo>
                    <a:lnTo>
                      <a:pt x="129" y="11"/>
                    </a:lnTo>
                    <a:lnTo>
                      <a:pt x="125" y="18"/>
                    </a:lnTo>
                    <a:lnTo>
                      <a:pt x="125" y="18"/>
                    </a:lnTo>
                    <a:lnTo>
                      <a:pt x="121" y="33"/>
                    </a:lnTo>
                    <a:lnTo>
                      <a:pt x="116" y="52"/>
                    </a:lnTo>
                    <a:lnTo>
                      <a:pt x="112" y="63"/>
                    </a:lnTo>
                    <a:lnTo>
                      <a:pt x="108" y="73"/>
                    </a:lnTo>
                    <a:lnTo>
                      <a:pt x="102" y="83"/>
                    </a:lnTo>
                    <a:lnTo>
                      <a:pt x="94" y="92"/>
                    </a:lnTo>
                    <a:lnTo>
                      <a:pt x="7" y="163"/>
                    </a:lnTo>
                    <a:lnTo>
                      <a:pt x="7" y="163"/>
                    </a:lnTo>
                    <a:lnTo>
                      <a:pt x="4" y="167"/>
                    </a:lnTo>
                    <a:lnTo>
                      <a:pt x="1" y="173"/>
                    </a:lnTo>
                    <a:lnTo>
                      <a:pt x="0" y="179"/>
                    </a:lnTo>
                    <a:lnTo>
                      <a:pt x="0" y="184"/>
                    </a:lnTo>
                    <a:lnTo>
                      <a:pt x="3" y="190"/>
                    </a:lnTo>
                    <a:lnTo>
                      <a:pt x="7" y="196"/>
                    </a:lnTo>
                    <a:lnTo>
                      <a:pt x="7" y="196"/>
                    </a:lnTo>
                    <a:lnTo>
                      <a:pt x="11" y="199"/>
                    </a:lnTo>
                    <a:lnTo>
                      <a:pt x="15" y="200"/>
                    </a:lnTo>
                    <a:lnTo>
                      <a:pt x="17" y="202"/>
                    </a:lnTo>
                    <a:lnTo>
                      <a:pt x="21" y="203"/>
                    </a:lnTo>
                    <a:lnTo>
                      <a:pt x="21" y="203"/>
                    </a:lnTo>
                    <a:lnTo>
                      <a:pt x="28" y="202"/>
                    </a:lnTo>
                    <a:lnTo>
                      <a:pt x="34" y="199"/>
                    </a:lnTo>
                    <a:lnTo>
                      <a:pt x="39" y="196"/>
                    </a:lnTo>
                    <a:lnTo>
                      <a:pt x="116" y="115"/>
                    </a:lnTo>
                    <a:lnTo>
                      <a:pt x="116" y="115"/>
                    </a:lnTo>
                    <a:lnTo>
                      <a:pt x="121" y="111"/>
                    </a:lnTo>
                    <a:lnTo>
                      <a:pt x="131" y="107"/>
                    </a:lnTo>
                    <a:lnTo>
                      <a:pt x="143" y="104"/>
                    </a:lnTo>
                    <a:lnTo>
                      <a:pt x="155" y="102"/>
                    </a:lnTo>
                    <a:lnTo>
                      <a:pt x="175" y="98"/>
                    </a:lnTo>
                    <a:lnTo>
                      <a:pt x="185" y="96"/>
                    </a:lnTo>
                    <a:lnTo>
                      <a:pt x="175" y="73"/>
                    </a:lnTo>
                    <a:lnTo>
                      <a:pt x="175" y="73"/>
                    </a:lnTo>
                    <a:lnTo>
                      <a:pt x="182" y="68"/>
                    </a:lnTo>
                    <a:lnTo>
                      <a:pt x="189" y="63"/>
                    </a:lnTo>
                    <a:lnTo>
                      <a:pt x="194" y="56"/>
                    </a:lnTo>
                    <a:lnTo>
                      <a:pt x="198" y="49"/>
                    </a:lnTo>
                    <a:lnTo>
                      <a:pt x="204" y="38"/>
                    </a:lnTo>
                    <a:lnTo>
                      <a:pt x="205" y="34"/>
                    </a:lnTo>
                    <a:lnTo>
                      <a:pt x="166" y="50"/>
                    </a:lnTo>
                    <a:lnTo>
                      <a:pt x="158" y="33"/>
                    </a:lnTo>
                    <a:lnTo>
                      <a:pt x="159" y="23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83" y="5"/>
                    </a:lnTo>
                    <a:lnTo>
                      <a:pt x="174" y="0"/>
                    </a:lnTo>
                    <a:lnTo>
                      <a:pt x="162" y="0"/>
                    </a:lnTo>
                    <a:lnTo>
                      <a:pt x="162" y="0"/>
                    </a:lnTo>
                    <a:close/>
                    <a:moveTo>
                      <a:pt x="23" y="187"/>
                    </a:moveTo>
                    <a:lnTo>
                      <a:pt x="23" y="187"/>
                    </a:lnTo>
                    <a:lnTo>
                      <a:pt x="20" y="187"/>
                    </a:lnTo>
                    <a:lnTo>
                      <a:pt x="17" y="184"/>
                    </a:lnTo>
                    <a:lnTo>
                      <a:pt x="17" y="184"/>
                    </a:lnTo>
                    <a:lnTo>
                      <a:pt x="16" y="181"/>
                    </a:lnTo>
                    <a:lnTo>
                      <a:pt x="15" y="179"/>
                    </a:lnTo>
                    <a:lnTo>
                      <a:pt x="16" y="176"/>
                    </a:lnTo>
                    <a:lnTo>
                      <a:pt x="17" y="173"/>
                    </a:lnTo>
                    <a:lnTo>
                      <a:pt x="17" y="173"/>
                    </a:lnTo>
                    <a:lnTo>
                      <a:pt x="20" y="171"/>
                    </a:lnTo>
                    <a:lnTo>
                      <a:pt x="23" y="171"/>
                    </a:lnTo>
                    <a:lnTo>
                      <a:pt x="23" y="171"/>
                    </a:lnTo>
                    <a:lnTo>
                      <a:pt x="27" y="171"/>
                    </a:lnTo>
                    <a:lnTo>
                      <a:pt x="30" y="173"/>
                    </a:lnTo>
                    <a:lnTo>
                      <a:pt x="30" y="173"/>
                    </a:lnTo>
                    <a:lnTo>
                      <a:pt x="31" y="176"/>
                    </a:lnTo>
                    <a:lnTo>
                      <a:pt x="31" y="179"/>
                    </a:lnTo>
                    <a:lnTo>
                      <a:pt x="31" y="181"/>
                    </a:lnTo>
                    <a:lnTo>
                      <a:pt x="30" y="184"/>
                    </a:lnTo>
                    <a:lnTo>
                      <a:pt x="30" y="184"/>
                    </a:lnTo>
                    <a:lnTo>
                      <a:pt x="27" y="187"/>
                    </a:lnTo>
                    <a:lnTo>
                      <a:pt x="23" y="187"/>
                    </a:lnTo>
                    <a:lnTo>
                      <a:pt x="23" y="18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6" name="Freeform 310"/>
              <p:cNvSpPr/>
              <p:nvPr/>
            </p:nvSpPr>
            <p:spPr bwMode="auto">
              <a:xfrm>
                <a:off x="6118687" y="3327217"/>
                <a:ext cx="295517" cy="298825"/>
              </a:xfrm>
              <a:custGeom>
                <a:avLst/>
                <a:gdLst/>
                <a:ahLst/>
                <a:cxnLst>
                  <a:cxn ang="0">
                    <a:pos x="157" y="0"/>
                  </a:cxn>
                  <a:cxn ang="0">
                    <a:pos x="174" y="3"/>
                  </a:cxn>
                  <a:cxn ang="0">
                    <a:pos x="149" y="13"/>
                  </a:cxn>
                  <a:cxn ang="0">
                    <a:pos x="147" y="26"/>
                  </a:cxn>
                  <a:cxn ang="0">
                    <a:pos x="147" y="28"/>
                  </a:cxn>
                  <a:cxn ang="0">
                    <a:pos x="158" y="53"/>
                  </a:cxn>
                  <a:cxn ang="0">
                    <a:pos x="191" y="38"/>
                  </a:cxn>
                  <a:cxn ang="0">
                    <a:pos x="187" y="44"/>
                  </a:cxn>
                  <a:cxn ang="0">
                    <a:pos x="174" y="58"/>
                  </a:cxn>
                  <a:cxn ang="0">
                    <a:pos x="164" y="65"/>
                  </a:cxn>
                  <a:cxn ang="0">
                    <a:pos x="172" y="86"/>
                  </a:cxn>
                  <a:cxn ang="0">
                    <a:pos x="155" y="88"/>
                  </a:cxn>
                  <a:cxn ang="0">
                    <a:pos x="119" y="98"/>
                  </a:cxn>
                  <a:cxn ang="0">
                    <a:pos x="107" y="107"/>
                  </a:cxn>
                  <a:cxn ang="0">
                    <a:pos x="30" y="186"/>
                  </a:cxn>
                  <a:cxn ang="0">
                    <a:pos x="22" y="190"/>
                  </a:cxn>
                  <a:cxn ang="0">
                    <a:pos x="16" y="192"/>
                  </a:cxn>
                  <a:cxn ang="0">
                    <a:pos x="6" y="186"/>
                  </a:cxn>
                  <a:cxn ang="0">
                    <a:pos x="2" y="182"/>
                  </a:cxn>
                  <a:cxn ang="0">
                    <a:pos x="0" y="174"/>
                  </a:cxn>
                  <a:cxn ang="0">
                    <a:pos x="3" y="165"/>
                  </a:cxn>
                  <a:cxn ang="0">
                    <a:pos x="93" y="90"/>
                  </a:cxn>
                  <a:cxn ang="0">
                    <a:pos x="93" y="89"/>
                  </a:cxn>
                  <a:cxn ang="0">
                    <a:pos x="100" y="82"/>
                  </a:cxn>
                  <a:cxn ang="0">
                    <a:pos x="110" y="66"/>
                  </a:cxn>
                  <a:cxn ang="0">
                    <a:pos x="119" y="40"/>
                  </a:cxn>
                  <a:cxn ang="0">
                    <a:pos x="123" y="26"/>
                  </a:cxn>
                  <a:cxn ang="0">
                    <a:pos x="126" y="15"/>
                  </a:cxn>
                  <a:cxn ang="0">
                    <a:pos x="131" y="5"/>
                  </a:cxn>
                  <a:cxn ang="0">
                    <a:pos x="149" y="0"/>
                  </a:cxn>
                  <a:cxn ang="0">
                    <a:pos x="150" y="0"/>
                  </a:cxn>
                  <a:cxn ang="0">
                    <a:pos x="157" y="0"/>
                  </a:cxn>
                </a:cxnLst>
                <a:rect l="0" t="0" r="r" b="b"/>
                <a:pathLst>
                  <a:path w="191" h="192">
                    <a:moveTo>
                      <a:pt x="157" y="0"/>
                    </a:moveTo>
                    <a:lnTo>
                      <a:pt x="157" y="0"/>
                    </a:lnTo>
                    <a:lnTo>
                      <a:pt x="166" y="0"/>
                    </a:lnTo>
                    <a:lnTo>
                      <a:pt x="174" y="3"/>
                    </a:lnTo>
                    <a:lnTo>
                      <a:pt x="151" y="12"/>
                    </a:lnTo>
                    <a:lnTo>
                      <a:pt x="149" y="13"/>
                    </a:lnTo>
                    <a:lnTo>
                      <a:pt x="149" y="16"/>
                    </a:lnTo>
                    <a:lnTo>
                      <a:pt x="147" y="26"/>
                    </a:lnTo>
                    <a:lnTo>
                      <a:pt x="147" y="27"/>
                    </a:lnTo>
                    <a:lnTo>
                      <a:pt x="147" y="28"/>
                    </a:lnTo>
                    <a:lnTo>
                      <a:pt x="155" y="47"/>
                    </a:lnTo>
                    <a:lnTo>
                      <a:pt x="158" y="53"/>
                    </a:lnTo>
                    <a:lnTo>
                      <a:pt x="162" y="50"/>
                    </a:lnTo>
                    <a:lnTo>
                      <a:pt x="191" y="38"/>
                    </a:lnTo>
                    <a:lnTo>
                      <a:pt x="191" y="38"/>
                    </a:lnTo>
                    <a:lnTo>
                      <a:pt x="187" y="44"/>
                    </a:lnTo>
                    <a:lnTo>
                      <a:pt x="181" y="51"/>
                    </a:lnTo>
                    <a:lnTo>
                      <a:pt x="174" y="58"/>
                    </a:lnTo>
                    <a:lnTo>
                      <a:pt x="168" y="62"/>
                    </a:lnTo>
                    <a:lnTo>
                      <a:pt x="164" y="65"/>
                    </a:lnTo>
                    <a:lnTo>
                      <a:pt x="165" y="70"/>
                    </a:lnTo>
                    <a:lnTo>
                      <a:pt x="172" y="86"/>
                    </a:lnTo>
                    <a:lnTo>
                      <a:pt x="172" y="86"/>
                    </a:lnTo>
                    <a:lnTo>
                      <a:pt x="155" y="88"/>
                    </a:lnTo>
                    <a:lnTo>
                      <a:pt x="137" y="93"/>
                    </a:lnTo>
                    <a:lnTo>
                      <a:pt x="119" y="98"/>
                    </a:lnTo>
                    <a:lnTo>
                      <a:pt x="112" y="102"/>
                    </a:lnTo>
                    <a:lnTo>
                      <a:pt x="107" y="107"/>
                    </a:lnTo>
                    <a:lnTo>
                      <a:pt x="30" y="186"/>
                    </a:lnTo>
                    <a:lnTo>
                      <a:pt x="30" y="186"/>
                    </a:lnTo>
                    <a:lnTo>
                      <a:pt x="26" y="189"/>
                    </a:lnTo>
                    <a:lnTo>
                      <a:pt x="22" y="190"/>
                    </a:lnTo>
                    <a:lnTo>
                      <a:pt x="16" y="192"/>
                    </a:lnTo>
                    <a:lnTo>
                      <a:pt x="16" y="192"/>
                    </a:lnTo>
                    <a:lnTo>
                      <a:pt x="11" y="190"/>
                    </a:lnTo>
                    <a:lnTo>
                      <a:pt x="6" y="186"/>
                    </a:lnTo>
                    <a:lnTo>
                      <a:pt x="6" y="186"/>
                    </a:lnTo>
                    <a:lnTo>
                      <a:pt x="2" y="182"/>
                    </a:lnTo>
                    <a:lnTo>
                      <a:pt x="0" y="178"/>
                    </a:lnTo>
                    <a:lnTo>
                      <a:pt x="0" y="174"/>
                    </a:lnTo>
                    <a:lnTo>
                      <a:pt x="0" y="170"/>
                    </a:lnTo>
                    <a:lnTo>
                      <a:pt x="3" y="165"/>
                    </a:lnTo>
                    <a:lnTo>
                      <a:pt x="6" y="161"/>
                    </a:lnTo>
                    <a:lnTo>
                      <a:pt x="93" y="90"/>
                    </a:lnTo>
                    <a:lnTo>
                      <a:pt x="93" y="90"/>
                    </a:lnTo>
                    <a:lnTo>
                      <a:pt x="93" y="89"/>
                    </a:lnTo>
                    <a:lnTo>
                      <a:pt x="93" y="89"/>
                    </a:lnTo>
                    <a:lnTo>
                      <a:pt x="100" y="82"/>
                    </a:lnTo>
                    <a:lnTo>
                      <a:pt x="104" y="74"/>
                    </a:lnTo>
                    <a:lnTo>
                      <a:pt x="110" y="66"/>
                    </a:lnTo>
                    <a:lnTo>
                      <a:pt x="114" y="58"/>
                    </a:lnTo>
                    <a:lnTo>
                      <a:pt x="119" y="40"/>
                    </a:lnTo>
                    <a:lnTo>
                      <a:pt x="123" y="26"/>
                    </a:lnTo>
                    <a:lnTo>
                      <a:pt x="123" y="26"/>
                    </a:lnTo>
                    <a:lnTo>
                      <a:pt x="126" y="15"/>
                    </a:lnTo>
                    <a:lnTo>
                      <a:pt x="126" y="15"/>
                    </a:lnTo>
                    <a:lnTo>
                      <a:pt x="128" y="8"/>
                    </a:lnTo>
                    <a:lnTo>
                      <a:pt x="131" y="5"/>
                    </a:lnTo>
                    <a:lnTo>
                      <a:pt x="138" y="3"/>
                    </a:lnTo>
                    <a:lnTo>
                      <a:pt x="149" y="0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7" y="0"/>
                    </a:lnTo>
                    <a:lnTo>
                      <a:pt x="157" y="0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7" name="Freeform 311"/>
              <p:cNvSpPr/>
              <p:nvPr/>
            </p:nvSpPr>
            <p:spPr bwMode="auto">
              <a:xfrm>
                <a:off x="6123379" y="3574681"/>
                <a:ext cx="42219" cy="42024"/>
              </a:xfrm>
              <a:custGeom>
                <a:avLst/>
                <a:gdLst/>
                <a:ahLst/>
                <a:cxnLst>
                  <a:cxn ang="0">
                    <a:pos x="14" y="27"/>
                  </a:cxn>
                  <a:cxn ang="0">
                    <a:pos x="14" y="27"/>
                  </a:cxn>
                  <a:cxn ang="0">
                    <a:pos x="19" y="27"/>
                  </a:cxn>
                  <a:cxn ang="0">
                    <a:pos x="23" y="23"/>
                  </a:cxn>
                  <a:cxn ang="0">
                    <a:pos x="23" y="23"/>
                  </a:cxn>
                  <a:cxn ang="0">
                    <a:pos x="27" y="19"/>
                  </a:cxn>
                  <a:cxn ang="0">
                    <a:pos x="27" y="14"/>
                  </a:cxn>
                  <a:cxn ang="0">
                    <a:pos x="27" y="8"/>
                  </a:cxn>
                  <a:cxn ang="0">
                    <a:pos x="23" y="4"/>
                  </a:cxn>
                  <a:cxn ang="0">
                    <a:pos x="23" y="4"/>
                  </a:cxn>
                  <a:cxn ang="0">
                    <a:pos x="19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2" y="19"/>
                  </a:cxn>
                  <a:cxn ang="0">
                    <a:pos x="4" y="23"/>
                  </a:cxn>
                  <a:cxn ang="0">
                    <a:pos x="4" y="23"/>
                  </a:cxn>
                  <a:cxn ang="0">
                    <a:pos x="8" y="27"/>
                  </a:cxn>
                  <a:cxn ang="0">
                    <a:pos x="14" y="27"/>
                  </a:cxn>
                </a:cxnLst>
                <a:rect l="0" t="0" r="r" b="b"/>
                <a:pathLst>
                  <a:path w="27" h="27">
                    <a:moveTo>
                      <a:pt x="14" y="27"/>
                    </a:moveTo>
                    <a:lnTo>
                      <a:pt x="14" y="27"/>
                    </a:lnTo>
                    <a:lnTo>
                      <a:pt x="19" y="27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27" y="19"/>
                    </a:lnTo>
                    <a:lnTo>
                      <a:pt x="27" y="14"/>
                    </a:lnTo>
                    <a:lnTo>
                      <a:pt x="27" y="8"/>
                    </a:lnTo>
                    <a:lnTo>
                      <a:pt x="23" y="4"/>
                    </a:lnTo>
                    <a:lnTo>
                      <a:pt x="23" y="4"/>
                    </a:lnTo>
                    <a:lnTo>
                      <a:pt x="19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9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8" y="27"/>
                    </a:lnTo>
                    <a:lnTo>
                      <a:pt x="14" y="27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8" name="Freeform 312"/>
              <p:cNvSpPr/>
              <p:nvPr/>
            </p:nvSpPr>
            <p:spPr bwMode="auto">
              <a:xfrm>
                <a:off x="6109306" y="3317878"/>
                <a:ext cx="318969" cy="317503"/>
              </a:xfrm>
              <a:custGeom>
                <a:avLst/>
                <a:gdLst/>
                <a:ahLst/>
                <a:cxnLst>
                  <a:cxn ang="0">
                    <a:pos x="162" y="0"/>
                  </a:cxn>
                  <a:cxn ang="0">
                    <a:pos x="162" y="0"/>
                  </a:cxn>
                  <a:cxn ang="0">
                    <a:pos x="154" y="0"/>
                  </a:cxn>
                  <a:cxn ang="0">
                    <a:pos x="154" y="0"/>
                  </a:cxn>
                  <a:cxn ang="0">
                    <a:pos x="142" y="3"/>
                  </a:cxn>
                  <a:cxn ang="0">
                    <a:pos x="133" y="6"/>
                  </a:cxn>
                  <a:cxn ang="0">
                    <a:pos x="129" y="11"/>
                  </a:cxn>
                  <a:cxn ang="0">
                    <a:pos x="125" y="18"/>
                  </a:cxn>
                  <a:cxn ang="0">
                    <a:pos x="125" y="18"/>
                  </a:cxn>
                  <a:cxn ang="0">
                    <a:pos x="121" y="33"/>
                  </a:cxn>
                  <a:cxn ang="0">
                    <a:pos x="116" y="52"/>
                  </a:cxn>
                  <a:cxn ang="0">
                    <a:pos x="112" y="63"/>
                  </a:cxn>
                  <a:cxn ang="0">
                    <a:pos x="108" y="73"/>
                  </a:cxn>
                  <a:cxn ang="0">
                    <a:pos x="102" y="83"/>
                  </a:cxn>
                  <a:cxn ang="0">
                    <a:pos x="94" y="92"/>
                  </a:cxn>
                  <a:cxn ang="0">
                    <a:pos x="7" y="163"/>
                  </a:cxn>
                  <a:cxn ang="0">
                    <a:pos x="7" y="163"/>
                  </a:cxn>
                  <a:cxn ang="0">
                    <a:pos x="4" y="167"/>
                  </a:cxn>
                  <a:cxn ang="0">
                    <a:pos x="1" y="173"/>
                  </a:cxn>
                  <a:cxn ang="0">
                    <a:pos x="0" y="179"/>
                  </a:cxn>
                  <a:cxn ang="0">
                    <a:pos x="0" y="184"/>
                  </a:cxn>
                  <a:cxn ang="0">
                    <a:pos x="3" y="190"/>
                  </a:cxn>
                  <a:cxn ang="0">
                    <a:pos x="7" y="196"/>
                  </a:cxn>
                  <a:cxn ang="0">
                    <a:pos x="7" y="196"/>
                  </a:cxn>
                  <a:cxn ang="0">
                    <a:pos x="11" y="199"/>
                  </a:cxn>
                  <a:cxn ang="0">
                    <a:pos x="15" y="200"/>
                  </a:cxn>
                  <a:cxn ang="0">
                    <a:pos x="17" y="202"/>
                  </a:cxn>
                  <a:cxn ang="0">
                    <a:pos x="21" y="203"/>
                  </a:cxn>
                  <a:cxn ang="0">
                    <a:pos x="21" y="203"/>
                  </a:cxn>
                  <a:cxn ang="0">
                    <a:pos x="28" y="202"/>
                  </a:cxn>
                  <a:cxn ang="0">
                    <a:pos x="34" y="199"/>
                  </a:cxn>
                  <a:cxn ang="0">
                    <a:pos x="39" y="196"/>
                  </a:cxn>
                  <a:cxn ang="0">
                    <a:pos x="116" y="115"/>
                  </a:cxn>
                  <a:cxn ang="0">
                    <a:pos x="116" y="115"/>
                  </a:cxn>
                  <a:cxn ang="0">
                    <a:pos x="121" y="111"/>
                  </a:cxn>
                  <a:cxn ang="0">
                    <a:pos x="131" y="107"/>
                  </a:cxn>
                  <a:cxn ang="0">
                    <a:pos x="143" y="104"/>
                  </a:cxn>
                  <a:cxn ang="0">
                    <a:pos x="155" y="102"/>
                  </a:cxn>
                  <a:cxn ang="0">
                    <a:pos x="175" y="98"/>
                  </a:cxn>
                  <a:cxn ang="0">
                    <a:pos x="185" y="96"/>
                  </a:cxn>
                  <a:cxn ang="0">
                    <a:pos x="175" y="73"/>
                  </a:cxn>
                  <a:cxn ang="0">
                    <a:pos x="175" y="73"/>
                  </a:cxn>
                  <a:cxn ang="0">
                    <a:pos x="182" y="68"/>
                  </a:cxn>
                  <a:cxn ang="0">
                    <a:pos x="189" y="63"/>
                  </a:cxn>
                  <a:cxn ang="0">
                    <a:pos x="194" y="56"/>
                  </a:cxn>
                  <a:cxn ang="0">
                    <a:pos x="198" y="49"/>
                  </a:cxn>
                  <a:cxn ang="0">
                    <a:pos x="204" y="38"/>
                  </a:cxn>
                  <a:cxn ang="0">
                    <a:pos x="205" y="34"/>
                  </a:cxn>
                  <a:cxn ang="0">
                    <a:pos x="166" y="50"/>
                  </a:cxn>
                  <a:cxn ang="0">
                    <a:pos x="158" y="33"/>
                  </a:cxn>
                  <a:cxn ang="0">
                    <a:pos x="159" y="23"/>
                  </a:cxn>
                  <a:cxn ang="0">
                    <a:pos x="192" y="9"/>
                  </a:cxn>
                  <a:cxn ang="0">
                    <a:pos x="192" y="9"/>
                  </a:cxn>
                  <a:cxn ang="0">
                    <a:pos x="183" y="5"/>
                  </a:cxn>
                  <a:cxn ang="0">
                    <a:pos x="174" y="0"/>
                  </a:cxn>
                  <a:cxn ang="0">
                    <a:pos x="162" y="0"/>
                  </a:cxn>
                  <a:cxn ang="0">
                    <a:pos x="162" y="0"/>
                  </a:cxn>
                </a:cxnLst>
                <a:rect l="0" t="0" r="r" b="b"/>
                <a:pathLst>
                  <a:path w="205" h="203">
                    <a:moveTo>
                      <a:pt x="162" y="0"/>
                    </a:moveTo>
                    <a:lnTo>
                      <a:pt x="162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2" y="3"/>
                    </a:lnTo>
                    <a:lnTo>
                      <a:pt x="133" y="6"/>
                    </a:lnTo>
                    <a:lnTo>
                      <a:pt x="129" y="11"/>
                    </a:lnTo>
                    <a:lnTo>
                      <a:pt x="125" y="18"/>
                    </a:lnTo>
                    <a:lnTo>
                      <a:pt x="125" y="18"/>
                    </a:lnTo>
                    <a:lnTo>
                      <a:pt x="121" y="33"/>
                    </a:lnTo>
                    <a:lnTo>
                      <a:pt x="116" y="52"/>
                    </a:lnTo>
                    <a:lnTo>
                      <a:pt x="112" y="63"/>
                    </a:lnTo>
                    <a:lnTo>
                      <a:pt x="108" y="73"/>
                    </a:lnTo>
                    <a:lnTo>
                      <a:pt x="102" y="83"/>
                    </a:lnTo>
                    <a:lnTo>
                      <a:pt x="94" y="92"/>
                    </a:lnTo>
                    <a:lnTo>
                      <a:pt x="7" y="163"/>
                    </a:lnTo>
                    <a:lnTo>
                      <a:pt x="7" y="163"/>
                    </a:lnTo>
                    <a:lnTo>
                      <a:pt x="4" y="167"/>
                    </a:lnTo>
                    <a:lnTo>
                      <a:pt x="1" y="173"/>
                    </a:lnTo>
                    <a:lnTo>
                      <a:pt x="0" y="179"/>
                    </a:lnTo>
                    <a:lnTo>
                      <a:pt x="0" y="184"/>
                    </a:lnTo>
                    <a:lnTo>
                      <a:pt x="3" y="190"/>
                    </a:lnTo>
                    <a:lnTo>
                      <a:pt x="7" y="196"/>
                    </a:lnTo>
                    <a:lnTo>
                      <a:pt x="7" y="196"/>
                    </a:lnTo>
                    <a:lnTo>
                      <a:pt x="11" y="199"/>
                    </a:lnTo>
                    <a:lnTo>
                      <a:pt x="15" y="200"/>
                    </a:lnTo>
                    <a:lnTo>
                      <a:pt x="17" y="202"/>
                    </a:lnTo>
                    <a:lnTo>
                      <a:pt x="21" y="203"/>
                    </a:lnTo>
                    <a:lnTo>
                      <a:pt x="21" y="203"/>
                    </a:lnTo>
                    <a:lnTo>
                      <a:pt x="28" y="202"/>
                    </a:lnTo>
                    <a:lnTo>
                      <a:pt x="34" y="199"/>
                    </a:lnTo>
                    <a:lnTo>
                      <a:pt x="39" y="196"/>
                    </a:lnTo>
                    <a:lnTo>
                      <a:pt x="116" y="115"/>
                    </a:lnTo>
                    <a:lnTo>
                      <a:pt x="116" y="115"/>
                    </a:lnTo>
                    <a:lnTo>
                      <a:pt x="121" y="111"/>
                    </a:lnTo>
                    <a:lnTo>
                      <a:pt x="131" y="107"/>
                    </a:lnTo>
                    <a:lnTo>
                      <a:pt x="143" y="104"/>
                    </a:lnTo>
                    <a:lnTo>
                      <a:pt x="155" y="102"/>
                    </a:lnTo>
                    <a:lnTo>
                      <a:pt x="175" y="98"/>
                    </a:lnTo>
                    <a:lnTo>
                      <a:pt x="185" y="96"/>
                    </a:lnTo>
                    <a:lnTo>
                      <a:pt x="175" y="73"/>
                    </a:lnTo>
                    <a:lnTo>
                      <a:pt x="175" y="73"/>
                    </a:lnTo>
                    <a:lnTo>
                      <a:pt x="182" y="68"/>
                    </a:lnTo>
                    <a:lnTo>
                      <a:pt x="189" y="63"/>
                    </a:lnTo>
                    <a:lnTo>
                      <a:pt x="194" y="56"/>
                    </a:lnTo>
                    <a:lnTo>
                      <a:pt x="198" y="49"/>
                    </a:lnTo>
                    <a:lnTo>
                      <a:pt x="204" y="38"/>
                    </a:lnTo>
                    <a:lnTo>
                      <a:pt x="205" y="34"/>
                    </a:lnTo>
                    <a:lnTo>
                      <a:pt x="166" y="50"/>
                    </a:lnTo>
                    <a:lnTo>
                      <a:pt x="158" y="33"/>
                    </a:lnTo>
                    <a:lnTo>
                      <a:pt x="159" y="23"/>
                    </a:lnTo>
                    <a:lnTo>
                      <a:pt x="192" y="9"/>
                    </a:lnTo>
                    <a:lnTo>
                      <a:pt x="192" y="9"/>
                    </a:lnTo>
                    <a:lnTo>
                      <a:pt x="183" y="5"/>
                    </a:lnTo>
                    <a:lnTo>
                      <a:pt x="174" y="0"/>
                    </a:lnTo>
                    <a:lnTo>
                      <a:pt x="162" y="0"/>
                    </a:lnTo>
                    <a:lnTo>
                      <a:pt x="162" y="0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9" name="Freeform 313"/>
              <p:cNvSpPr/>
              <p:nvPr/>
            </p:nvSpPr>
            <p:spPr bwMode="auto">
              <a:xfrm>
                <a:off x="6132761" y="3584020"/>
                <a:ext cx="23455" cy="23347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8" y="16"/>
                  </a:cxn>
                  <a:cxn ang="0">
                    <a:pos x="5" y="16"/>
                  </a:cxn>
                  <a:cxn ang="0">
                    <a:pos x="2" y="13"/>
                  </a:cxn>
                  <a:cxn ang="0">
                    <a:pos x="2" y="13"/>
                  </a:cxn>
                  <a:cxn ang="0">
                    <a:pos x="1" y="10"/>
                  </a:cxn>
                  <a:cxn ang="0">
                    <a:pos x="0" y="8"/>
                  </a:cxn>
                  <a:cxn ang="0">
                    <a:pos x="1" y="5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5" y="2"/>
                  </a:cxn>
                  <a:cxn ang="0">
                    <a:pos x="15" y="2"/>
                  </a:cxn>
                  <a:cxn ang="0">
                    <a:pos x="16" y="5"/>
                  </a:cxn>
                  <a:cxn ang="0">
                    <a:pos x="16" y="8"/>
                  </a:cxn>
                  <a:cxn ang="0">
                    <a:pos x="16" y="10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2" y="16"/>
                  </a:cxn>
                  <a:cxn ang="0">
                    <a:pos x="8" y="16"/>
                  </a:cxn>
                  <a:cxn ang="0">
                    <a:pos x="8" y="16"/>
                  </a:cxn>
                </a:cxnLst>
                <a:rect l="0" t="0" r="r" b="b"/>
                <a:pathLst>
                  <a:path w="16" h="16">
                    <a:moveTo>
                      <a:pt x="8" y="16"/>
                    </a:moveTo>
                    <a:lnTo>
                      <a:pt x="8" y="16"/>
                    </a:lnTo>
                    <a:lnTo>
                      <a:pt x="5" y="16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6" y="10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2" y="16"/>
                    </a:lnTo>
                    <a:lnTo>
                      <a:pt x="8" y="16"/>
                    </a:lnTo>
                    <a:lnTo>
                      <a:pt x="8" y="16"/>
                    </a:ln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5464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0" y="2377002"/>
            <a:ext cx="47100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latin typeface="Impact" panose="020B0806030902050204" pitchFamily="34" charset="0"/>
              </a:rPr>
              <a:t>PART03</a:t>
            </a:r>
            <a:endParaRPr lang="zh-CN" altLang="en-US" sz="115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874" y="4024701"/>
            <a:ext cx="4578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程式碼說明</a:t>
            </a:r>
          </a:p>
        </p:txBody>
      </p:sp>
    </p:spTree>
    <p:extLst>
      <p:ext uri="{BB962C8B-B14F-4D97-AF65-F5344CB8AC3E}">
        <p14:creationId xmlns:p14="http://schemas.microsoft.com/office/powerpoint/2010/main" val="12264920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6709"/>
          <p:cNvSpPr/>
          <p:nvPr/>
        </p:nvSpPr>
        <p:spPr>
          <a:xfrm>
            <a:off x="117854" y="2478095"/>
            <a:ext cx="6469559" cy="3009332"/>
          </a:xfrm>
          <a:prstGeom prst="rect">
            <a:avLst/>
          </a:prstGeom>
          <a:gradFill>
            <a:gsLst>
              <a:gs pos="100000">
                <a:srgbClr val="2E5DAA"/>
              </a:gs>
              <a:gs pos="56000">
                <a:srgbClr val="F3A3A8"/>
              </a:gs>
            </a:gsLst>
            <a:lin ang="3600000" scaled="0"/>
          </a:gra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>
            <a:lvl1pPr algn="ctr">
              <a:defRPr sz="3000">
                <a:solidFill>
                  <a:srgbClr val="F6F6F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-6508" y="258236"/>
            <a:ext cx="4151250" cy="1200863"/>
            <a:chOff x="-259891" y="-1"/>
            <a:chExt cx="4151250" cy="1200863"/>
          </a:xfrm>
        </p:grpSpPr>
        <p:sp>
          <p:nvSpPr>
            <p:cNvPr id="41" name="图文框 40"/>
            <p:cNvSpPr/>
            <p:nvPr/>
          </p:nvSpPr>
          <p:spPr>
            <a:xfrm>
              <a:off x="269620" y="258143"/>
              <a:ext cx="822256" cy="822256"/>
            </a:xfrm>
            <a:prstGeom prst="frame">
              <a:avLst>
                <a:gd name="adj1" fmla="val 240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8"/>
            <a:stretch>
              <a:fillRect/>
            </a:stretch>
          </p:blipFill>
          <p:spPr>
            <a:xfrm rot="5400000">
              <a:off x="-109403" y="-150489"/>
              <a:ext cx="1200863" cy="1501840"/>
            </a:xfrm>
            <a:prstGeom prst="rect">
              <a:avLst/>
            </a:prstGeom>
          </p:spPr>
        </p:pic>
        <p:sp>
          <p:nvSpPr>
            <p:cNvPr id="43" name="文本框 42"/>
            <p:cNvSpPr txBox="1"/>
            <p:nvPr/>
          </p:nvSpPr>
          <p:spPr>
            <a:xfrm>
              <a:off x="353201" y="383933"/>
              <a:ext cx="655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latin typeface="Impact" panose="020B0806030902050204" pitchFamily="34" charset="0"/>
                </a:rPr>
                <a:t>0</a:t>
              </a:r>
              <a:r>
                <a:rPr lang="en-US" altLang="zh-CN" sz="3200" dirty="0">
                  <a:latin typeface="Impact" panose="020B0806030902050204" pitchFamily="34" charset="0"/>
                </a:rPr>
                <a:t>3</a:t>
              </a:r>
              <a:endParaRPr lang="en-US" altLang="zh-CN" sz="3200" dirty="0" smtClean="0">
                <a:latin typeface="Impact" panose="020B080603090205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75457" y="418191"/>
              <a:ext cx="2715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程式碼說明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4404049" y="927508"/>
            <a:ext cx="7583090" cy="5669846"/>
            <a:chOff x="4404049" y="927508"/>
            <a:chExt cx="7583090" cy="5669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4404049" y="927508"/>
              <a:ext cx="7583090" cy="5669846"/>
              <a:chOff x="4366727" y="516380"/>
              <a:chExt cx="7583090" cy="5669846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4366727" y="516380"/>
                <a:ext cx="7583090" cy="5669846"/>
                <a:chOff x="4935894" y="516380"/>
                <a:chExt cx="7072604" cy="5669846"/>
              </a:xfrm>
            </p:grpSpPr>
            <p:sp>
              <p:nvSpPr>
                <p:cNvPr id="120" name="AutoShape 1"/>
                <p:cNvSpPr/>
                <p:nvPr/>
              </p:nvSpPr>
              <p:spPr bwMode="auto">
                <a:xfrm>
                  <a:off x="4935894" y="957041"/>
                  <a:ext cx="7072604" cy="522918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bg1"/>
                </a:solidFill>
                <a:ln w="25400" cap="flat">
                  <a:solidFill>
                    <a:srgbClr val="F3A3A8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>
                    <a:latin typeface="华文细黑" panose="02010600040101010101" pitchFamily="2" charset="-122"/>
                    <a:ea typeface="华文细黑" panose="02010600040101010101" pitchFamily="2" charset="-122"/>
                  </a:endParaRPr>
                </a:p>
              </p:txBody>
            </p:sp>
            <p:grpSp>
              <p:nvGrpSpPr>
                <p:cNvPr id="6" name="群組 5"/>
                <p:cNvGrpSpPr/>
                <p:nvPr/>
              </p:nvGrpSpPr>
              <p:grpSpPr>
                <a:xfrm>
                  <a:off x="4935894" y="516380"/>
                  <a:ext cx="7072604" cy="658054"/>
                  <a:chOff x="4795935" y="1459100"/>
                  <a:chExt cx="6419849" cy="530643"/>
                </a:xfrm>
              </p:grpSpPr>
              <p:sp>
                <p:nvSpPr>
                  <p:cNvPr id="121" name="Rectangle 2"/>
                  <p:cNvSpPr/>
                  <p:nvPr/>
                </p:nvSpPr>
                <p:spPr bwMode="auto">
                  <a:xfrm>
                    <a:off x="4795935" y="1691256"/>
                    <a:ext cx="6419849" cy="298487"/>
                  </a:xfrm>
                  <a:prstGeom prst="rect">
                    <a:avLst/>
                  </a:prstGeom>
                  <a:solidFill>
                    <a:srgbClr val="F3A3A8"/>
                  </a:solidFill>
                  <a:ln w="25400" cap="flat">
                    <a:solidFill>
                      <a:srgbClr val="F3A3A8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2" name="AutoShape 3"/>
                  <p:cNvSpPr/>
                  <p:nvPr/>
                </p:nvSpPr>
                <p:spPr bwMode="auto">
                  <a:xfrm>
                    <a:off x="5757728" y="1459100"/>
                    <a:ext cx="2567939" cy="530643"/>
                  </a:xfrm>
                  <a:prstGeom prst="roundRect">
                    <a:avLst>
                      <a:gd name="adj" fmla="val 11986"/>
                    </a:avLst>
                  </a:prstGeom>
                  <a:solidFill>
                    <a:srgbClr val="F3A3A8"/>
                  </a:solidFill>
                  <a:ln w="25400" cap="flat">
                    <a:solidFill>
                      <a:srgbClr val="F3A3A8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3" name="Oval 4"/>
                  <p:cNvSpPr/>
                  <p:nvPr/>
                </p:nvSpPr>
                <p:spPr bwMode="auto">
                  <a:xfrm>
                    <a:off x="4909644" y="1492265"/>
                    <a:ext cx="90613" cy="90020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25400" cap="flat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4" name="Oval 5"/>
                  <p:cNvSpPr/>
                  <p:nvPr/>
                </p:nvSpPr>
                <p:spPr bwMode="auto">
                  <a:xfrm>
                    <a:off x="5070141" y="1492265"/>
                    <a:ext cx="90613" cy="90020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25400" cap="flat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5" name="Oval 6"/>
                  <p:cNvSpPr/>
                  <p:nvPr/>
                </p:nvSpPr>
                <p:spPr bwMode="auto">
                  <a:xfrm>
                    <a:off x="5230637" y="1492265"/>
                    <a:ext cx="90613" cy="90020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25400" cap="flat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6" name="Rectangle 11"/>
                  <p:cNvSpPr/>
                  <p:nvPr/>
                </p:nvSpPr>
                <p:spPr bwMode="auto">
                  <a:xfrm>
                    <a:off x="5918816" y="1748111"/>
                    <a:ext cx="4823178" cy="189515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 cap="flat">
                    <a:solidFill>
                      <a:srgbClr val="B3B3B3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 dirty="0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27" name="Freeform 9"/>
                  <p:cNvSpPr/>
                  <p:nvPr/>
                </p:nvSpPr>
                <p:spPr bwMode="auto">
                  <a:xfrm rot="18900000">
                    <a:off x="8162674" y="1525660"/>
                    <a:ext cx="94008" cy="94008"/>
                  </a:xfrm>
                  <a:custGeom>
                    <a:avLst/>
                    <a:gdLst>
                      <a:gd name="T0" fmla="*/ 42 w 64"/>
                      <a:gd name="T1" fmla="*/ 0 h 64"/>
                      <a:gd name="T2" fmla="*/ 21 w 64"/>
                      <a:gd name="T3" fmla="*/ 0 h 64"/>
                      <a:gd name="T4" fmla="*/ 21 w 64"/>
                      <a:gd name="T5" fmla="*/ 21 h 64"/>
                      <a:gd name="T6" fmla="*/ 0 w 64"/>
                      <a:gd name="T7" fmla="*/ 21 h 64"/>
                      <a:gd name="T8" fmla="*/ 0 w 64"/>
                      <a:gd name="T9" fmla="*/ 42 h 64"/>
                      <a:gd name="T10" fmla="*/ 21 w 64"/>
                      <a:gd name="T11" fmla="*/ 42 h 64"/>
                      <a:gd name="T12" fmla="*/ 21 w 64"/>
                      <a:gd name="T13" fmla="*/ 64 h 64"/>
                      <a:gd name="T14" fmla="*/ 42 w 64"/>
                      <a:gd name="T15" fmla="*/ 64 h 64"/>
                      <a:gd name="T16" fmla="*/ 42 w 64"/>
                      <a:gd name="T17" fmla="*/ 42 h 64"/>
                      <a:gd name="T18" fmla="*/ 64 w 64"/>
                      <a:gd name="T19" fmla="*/ 42 h 64"/>
                      <a:gd name="T20" fmla="*/ 64 w 64"/>
                      <a:gd name="T21" fmla="*/ 21 h 64"/>
                      <a:gd name="T22" fmla="*/ 42 w 64"/>
                      <a:gd name="T23" fmla="*/ 21 h 64"/>
                      <a:gd name="T24" fmla="*/ 42 w 64"/>
                      <a:gd name="T25" fmla="*/ 0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4" h="64">
                        <a:moveTo>
                          <a:pt x="42" y="0"/>
                        </a:moveTo>
                        <a:lnTo>
                          <a:pt x="21" y="0"/>
                        </a:lnTo>
                        <a:lnTo>
                          <a:pt x="21" y="21"/>
                        </a:lnTo>
                        <a:lnTo>
                          <a:pt x="0" y="21"/>
                        </a:lnTo>
                        <a:lnTo>
                          <a:pt x="0" y="42"/>
                        </a:lnTo>
                        <a:lnTo>
                          <a:pt x="21" y="42"/>
                        </a:lnTo>
                        <a:lnTo>
                          <a:pt x="21" y="64"/>
                        </a:lnTo>
                        <a:lnTo>
                          <a:pt x="42" y="64"/>
                        </a:lnTo>
                        <a:lnTo>
                          <a:pt x="42" y="42"/>
                        </a:lnTo>
                        <a:lnTo>
                          <a:pt x="64" y="42"/>
                        </a:lnTo>
                        <a:lnTo>
                          <a:pt x="64" y="21"/>
                        </a:lnTo>
                        <a:lnTo>
                          <a:pt x="42" y="21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grpSp>
                <p:nvGrpSpPr>
                  <p:cNvPr id="128" name="Group 85"/>
                  <p:cNvGrpSpPr/>
                  <p:nvPr/>
                </p:nvGrpSpPr>
                <p:grpSpPr>
                  <a:xfrm>
                    <a:off x="10915621" y="1459100"/>
                    <a:ext cx="146787" cy="146707"/>
                    <a:chOff x="4763" y="0"/>
                    <a:chExt cx="2900362" cy="2898775"/>
                  </a:xfrm>
                  <a:solidFill>
                    <a:srgbClr val="00B0F0"/>
                  </a:solidFill>
                </p:grpSpPr>
                <p:sp>
                  <p:nvSpPr>
                    <p:cNvPr id="131" name="Freeform 13"/>
                    <p:cNvSpPr/>
                    <p:nvPr/>
                  </p:nvSpPr>
                  <p:spPr bwMode="auto">
                    <a:xfrm>
                      <a:off x="4763" y="0"/>
                      <a:ext cx="727075" cy="722313"/>
                    </a:xfrm>
                    <a:custGeom>
                      <a:avLst/>
                      <a:gdLst>
                        <a:gd name="T0" fmla="*/ 168 w 193"/>
                        <a:gd name="T1" fmla="*/ 0 h 192"/>
                        <a:gd name="T2" fmla="*/ 24 w 193"/>
                        <a:gd name="T3" fmla="*/ 0 h 192"/>
                        <a:gd name="T4" fmla="*/ 0 w 193"/>
                        <a:gd name="T5" fmla="*/ 24 h 192"/>
                        <a:gd name="T6" fmla="*/ 0 w 193"/>
                        <a:gd name="T7" fmla="*/ 168 h 192"/>
                        <a:gd name="T8" fmla="*/ 24 w 193"/>
                        <a:gd name="T9" fmla="*/ 192 h 192"/>
                        <a:gd name="T10" fmla="*/ 168 w 193"/>
                        <a:gd name="T11" fmla="*/ 192 h 192"/>
                        <a:gd name="T12" fmla="*/ 193 w 193"/>
                        <a:gd name="T13" fmla="*/ 168 h 192"/>
                        <a:gd name="T14" fmla="*/ 193 w 193"/>
                        <a:gd name="T15" fmla="*/ 24 h 192"/>
                        <a:gd name="T16" fmla="*/ 168 w 193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3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2"/>
                            <a:pt x="11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2" y="192"/>
                            <a:pt x="193" y="182"/>
                            <a:pt x="193" y="168"/>
                          </a:cubicBezTo>
                          <a:cubicBezTo>
                            <a:pt x="193" y="24"/>
                            <a:pt x="193" y="24"/>
                            <a:pt x="193" y="24"/>
                          </a:cubicBezTo>
                          <a:cubicBezTo>
                            <a:pt x="193" y="11"/>
                            <a:pt x="182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2" name="Freeform 14"/>
                    <p:cNvSpPr/>
                    <p:nvPr/>
                  </p:nvSpPr>
                  <p:spPr bwMode="auto">
                    <a:xfrm>
                      <a:off x="4763" y="1087438"/>
                      <a:ext cx="727075" cy="722313"/>
                    </a:xfrm>
                    <a:custGeom>
                      <a:avLst/>
                      <a:gdLst>
                        <a:gd name="T0" fmla="*/ 168 w 193"/>
                        <a:gd name="T1" fmla="*/ 0 h 192"/>
                        <a:gd name="T2" fmla="*/ 24 w 193"/>
                        <a:gd name="T3" fmla="*/ 0 h 192"/>
                        <a:gd name="T4" fmla="*/ 0 w 193"/>
                        <a:gd name="T5" fmla="*/ 24 h 192"/>
                        <a:gd name="T6" fmla="*/ 0 w 193"/>
                        <a:gd name="T7" fmla="*/ 168 h 192"/>
                        <a:gd name="T8" fmla="*/ 24 w 193"/>
                        <a:gd name="T9" fmla="*/ 192 h 192"/>
                        <a:gd name="T10" fmla="*/ 168 w 193"/>
                        <a:gd name="T11" fmla="*/ 192 h 192"/>
                        <a:gd name="T12" fmla="*/ 193 w 193"/>
                        <a:gd name="T13" fmla="*/ 168 h 192"/>
                        <a:gd name="T14" fmla="*/ 193 w 193"/>
                        <a:gd name="T15" fmla="*/ 24 h 192"/>
                        <a:gd name="T16" fmla="*/ 168 w 193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3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1"/>
                            <a:pt x="11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2" y="192"/>
                            <a:pt x="193" y="181"/>
                            <a:pt x="193" y="168"/>
                          </a:cubicBezTo>
                          <a:cubicBezTo>
                            <a:pt x="193" y="24"/>
                            <a:pt x="193" y="24"/>
                            <a:pt x="193" y="24"/>
                          </a:cubicBezTo>
                          <a:cubicBezTo>
                            <a:pt x="193" y="11"/>
                            <a:pt x="182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3" name="Freeform 15"/>
                    <p:cNvSpPr/>
                    <p:nvPr/>
                  </p:nvSpPr>
                  <p:spPr bwMode="auto">
                    <a:xfrm>
                      <a:off x="4763" y="2171700"/>
                      <a:ext cx="727075" cy="727075"/>
                    </a:xfrm>
                    <a:custGeom>
                      <a:avLst/>
                      <a:gdLst>
                        <a:gd name="T0" fmla="*/ 168 w 193"/>
                        <a:gd name="T1" fmla="*/ 0 h 193"/>
                        <a:gd name="T2" fmla="*/ 24 w 193"/>
                        <a:gd name="T3" fmla="*/ 0 h 193"/>
                        <a:gd name="T4" fmla="*/ 0 w 193"/>
                        <a:gd name="T5" fmla="*/ 25 h 193"/>
                        <a:gd name="T6" fmla="*/ 0 w 193"/>
                        <a:gd name="T7" fmla="*/ 169 h 193"/>
                        <a:gd name="T8" fmla="*/ 24 w 193"/>
                        <a:gd name="T9" fmla="*/ 193 h 193"/>
                        <a:gd name="T10" fmla="*/ 168 w 193"/>
                        <a:gd name="T11" fmla="*/ 193 h 193"/>
                        <a:gd name="T12" fmla="*/ 193 w 193"/>
                        <a:gd name="T13" fmla="*/ 169 h 193"/>
                        <a:gd name="T14" fmla="*/ 193 w 193"/>
                        <a:gd name="T15" fmla="*/ 25 h 193"/>
                        <a:gd name="T16" fmla="*/ 168 w 193"/>
                        <a:gd name="T17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3" h="193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5"/>
                          </a:cubicBezTo>
                          <a:cubicBezTo>
                            <a:pt x="0" y="169"/>
                            <a:pt x="0" y="169"/>
                            <a:pt x="0" y="169"/>
                          </a:cubicBezTo>
                          <a:cubicBezTo>
                            <a:pt x="0" y="182"/>
                            <a:pt x="11" y="193"/>
                            <a:pt x="24" y="193"/>
                          </a:cubicBezTo>
                          <a:cubicBezTo>
                            <a:pt x="168" y="193"/>
                            <a:pt x="168" y="193"/>
                            <a:pt x="168" y="193"/>
                          </a:cubicBezTo>
                          <a:cubicBezTo>
                            <a:pt x="182" y="193"/>
                            <a:pt x="193" y="182"/>
                            <a:pt x="193" y="169"/>
                          </a:cubicBezTo>
                          <a:cubicBezTo>
                            <a:pt x="193" y="25"/>
                            <a:pt x="193" y="25"/>
                            <a:pt x="193" y="25"/>
                          </a:cubicBezTo>
                          <a:cubicBezTo>
                            <a:pt x="193" y="11"/>
                            <a:pt x="182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4" name="Freeform 16"/>
                    <p:cNvSpPr/>
                    <p:nvPr/>
                  </p:nvSpPr>
                  <p:spPr bwMode="auto">
                    <a:xfrm>
                      <a:off x="1093788" y="0"/>
                      <a:ext cx="722312" cy="722313"/>
                    </a:xfrm>
                    <a:custGeom>
                      <a:avLst/>
                      <a:gdLst>
                        <a:gd name="T0" fmla="*/ 168 w 192"/>
                        <a:gd name="T1" fmla="*/ 0 h 192"/>
                        <a:gd name="T2" fmla="*/ 24 w 192"/>
                        <a:gd name="T3" fmla="*/ 0 h 192"/>
                        <a:gd name="T4" fmla="*/ 0 w 192"/>
                        <a:gd name="T5" fmla="*/ 24 h 192"/>
                        <a:gd name="T6" fmla="*/ 0 w 192"/>
                        <a:gd name="T7" fmla="*/ 168 h 192"/>
                        <a:gd name="T8" fmla="*/ 24 w 192"/>
                        <a:gd name="T9" fmla="*/ 192 h 192"/>
                        <a:gd name="T10" fmla="*/ 168 w 192"/>
                        <a:gd name="T11" fmla="*/ 192 h 192"/>
                        <a:gd name="T12" fmla="*/ 192 w 192"/>
                        <a:gd name="T13" fmla="*/ 168 h 192"/>
                        <a:gd name="T14" fmla="*/ 192 w 192"/>
                        <a:gd name="T15" fmla="*/ 24 h 192"/>
                        <a:gd name="T16" fmla="*/ 168 w 192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2"/>
                            <a:pt x="11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1" y="192"/>
                            <a:pt x="192" y="182"/>
                            <a:pt x="192" y="168"/>
                          </a:cubicBezTo>
                          <a:cubicBezTo>
                            <a:pt x="192" y="24"/>
                            <a:pt x="192" y="24"/>
                            <a:pt x="192" y="24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5" name="Freeform 17"/>
                    <p:cNvSpPr/>
                    <p:nvPr/>
                  </p:nvSpPr>
                  <p:spPr bwMode="auto">
                    <a:xfrm>
                      <a:off x="1093788" y="1087438"/>
                      <a:ext cx="722312" cy="722313"/>
                    </a:xfrm>
                    <a:custGeom>
                      <a:avLst/>
                      <a:gdLst>
                        <a:gd name="T0" fmla="*/ 168 w 192"/>
                        <a:gd name="T1" fmla="*/ 0 h 192"/>
                        <a:gd name="T2" fmla="*/ 24 w 192"/>
                        <a:gd name="T3" fmla="*/ 0 h 192"/>
                        <a:gd name="T4" fmla="*/ 0 w 192"/>
                        <a:gd name="T5" fmla="*/ 24 h 192"/>
                        <a:gd name="T6" fmla="*/ 0 w 192"/>
                        <a:gd name="T7" fmla="*/ 168 h 192"/>
                        <a:gd name="T8" fmla="*/ 24 w 192"/>
                        <a:gd name="T9" fmla="*/ 192 h 192"/>
                        <a:gd name="T10" fmla="*/ 168 w 192"/>
                        <a:gd name="T11" fmla="*/ 192 h 192"/>
                        <a:gd name="T12" fmla="*/ 192 w 192"/>
                        <a:gd name="T13" fmla="*/ 168 h 192"/>
                        <a:gd name="T14" fmla="*/ 192 w 192"/>
                        <a:gd name="T15" fmla="*/ 24 h 192"/>
                        <a:gd name="T16" fmla="*/ 168 w 192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1"/>
                            <a:pt x="11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1" y="192"/>
                            <a:pt x="192" y="181"/>
                            <a:pt x="192" y="168"/>
                          </a:cubicBezTo>
                          <a:cubicBezTo>
                            <a:pt x="192" y="24"/>
                            <a:pt x="192" y="24"/>
                            <a:pt x="192" y="24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6" name="Freeform 18"/>
                    <p:cNvSpPr/>
                    <p:nvPr/>
                  </p:nvSpPr>
                  <p:spPr bwMode="auto">
                    <a:xfrm>
                      <a:off x="1093788" y="2171700"/>
                      <a:ext cx="722312" cy="727075"/>
                    </a:xfrm>
                    <a:custGeom>
                      <a:avLst/>
                      <a:gdLst>
                        <a:gd name="T0" fmla="*/ 168 w 192"/>
                        <a:gd name="T1" fmla="*/ 0 h 193"/>
                        <a:gd name="T2" fmla="*/ 24 w 192"/>
                        <a:gd name="T3" fmla="*/ 0 h 193"/>
                        <a:gd name="T4" fmla="*/ 0 w 192"/>
                        <a:gd name="T5" fmla="*/ 25 h 193"/>
                        <a:gd name="T6" fmla="*/ 0 w 192"/>
                        <a:gd name="T7" fmla="*/ 169 h 193"/>
                        <a:gd name="T8" fmla="*/ 24 w 192"/>
                        <a:gd name="T9" fmla="*/ 193 h 193"/>
                        <a:gd name="T10" fmla="*/ 168 w 192"/>
                        <a:gd name="T11" fmla="*/ 193 h 193"/>
                        <a:gd name="T12" fmla="*/ 192 w 192"/>
                        <a:gd name="T13" fmla="*/ 169 h 193"/>
                        <a:gd name="T14" fmla="*/ 192 w 192"/>
                        <a:gd name="T15" fmla="*/ 25 h 193"/>
                        <a:gd name="T16" fmla="*/ 168 w 192"/>
                        <a:gd name="T17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3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1" y="0"/>
                            <a:pt x="0" y="11"/>
                            <a:pt x="0" y="25"/>
                          </a:cubicBezTo>
                          <a:cubicBezTo>
                            <a:pt x="0" y="169"/>
                            <a:pt x="0" y="169"/>
                            <a:pt x="0" y="169"/>
                          </a:cubicBezTo>
                          <a:cubicBezTo>
                            <a:pt x="0" y="182"/>
                            <a:pt x="11" y="193"/>
                            <a:pt x="24" y="193"/>
                          </a:cubicBezTo>
                          <a:cubicBezTo>
                            <a:pt x="168" y="193"/>
                            <a:pt x="168" y="193"/>
                            <a:pt x="168" y="193"/>
                          </a:cubicBezTo>
                          <a:cubicBezTo>
                            <a:pt x="181" y="193"/>
                            <a:pt x="192" y="182"/>
                            <a:pt x="192" y="169"/>
                          </a:cubicBezTo>
                          <a:cubicBezTo>
                            <a:pt x="192" y="25"/>
                            <a:pt x="192" y="25"/>
                            <a:pt x="192" y="25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7" name="Freeform 19"/>
                    <p:cNvSpPr/>
                    <p:nvPr/>
                  </p:nvSpPr>
                  <p:spPr bwMode="auto">
                    <a:xfrm>
                      <a:off x="2181225" y="0"/>
                      <a:ext cx="723900" cy="722313"/>
                    </a:xfrm>
                    <a:custGeom>
                      <a:avLst/>
                      <a:gdLst>
                        <a:gd name="T0" fmla="*/ 168 w 192"/>
                        <a:gd name="T1" fmla="*/ 0 h 192"/>
                        <a:gd name="T2" fmla="*/ 24 w 192"/>
                        <a:gd name="T3" fmla="*/ 0 h 192"/>
                        <a:gd name="T4" fmla="*/ 0 w 192"/>
                        <a:gd name="T5" fmla="*/ 24 h 192"/>
                        <a:gd name="T6" fmla="*/ 0 w 192"/>
                        <a:gd name="T7" fmla="*/ 168 h 192"/>
                        <a:gd name="T8" fmla="*/ 24 w 192"/>
                        <a:gd name="T9" fmla="*/ 192 h 192"/>
                        <a:gd name="T10" fmla="*/ 168 w 192"/>
                        <a:gd name="T11" fmla="*/ 192 h 192"/>
                        <a:gd name="T12" fmla="*/ 192 w 192"/>
                        <a:gd name="T13" fmla="*/ 168 h 192"/>
                        <a:gd name="T14" fmla="*/ 192 w 192"/>
                        <a:gd name="T15" fmla="*/ 24 h 192"/>
                        <a:gd name="T16" fmla="*/ 168 w 192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0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2"/>
                            <a:pt x="10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1" y="192"/>
                            <a:pt x="192" y="182"/>
                            <a:pt x="192" y="168"/>
                          </a:cubicBezTo>
                          <a:cubicBezTo>
                            <a:pt x="192" y="24"/>
                            <a:pt x="192" y="24"/>
                            <a:pt x="192" y="24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8" name="Freeform 20"/>
                    <p:cNvSpPr/>
                    <p:nvPr/>
                  </p:nvSpPr>
                  <p:spPr bwMode="auto">
                    <a:xfrm>
                      <a:off x="2181225" y="1087438"/>
                      <a:ext cx="723900" cy="722313"/>
                    </a:xfrm>
                    <a:custGeom>
                      <a:avLst/>
                      <a:gdLst>
                        <a:gd name="T0" fmla="*/ 168 w 192"/>
                        <a:gd name="T1" fmla="*/ 0 h 192"/>
                        <a:gd name="T2" fmla="*/ 24 w 192"/>
                        <a:gd name="T3" fmla="*/ 0 h 192"/>
                        <a:gd name="T4" fmla="*/ 0 w 192"/>
                        <a:gd name="T5" fmla="*/ 24 h 192"/>
                        <a:gd name="T6" fmla="*/ 0 w 192"/>
                        <a:gd name="T7" fmla="*/ 168 h 192"/>
                        <a:gd name="T8" fmla="*/ 24 w 192"/>
                        <a:gd name="T9" fmla="*/ 192 h 192"/>
                        <a:gd name="T10" fmla="*/ 168 w 192"/>
                        <a:gd name="T11" fmla="*/ 192 h 192"/>
                        <a:gd name="T12" fmla="*/ 192 w 192"/>
                        <a:gd name="T13" fmla="*/ 168 h 192"/>
                        <a:gd name="T14" fmla="*/ 192 w 192"/>
                        <a:gd name="T15" fmla="*/ 24 h 192"/>
                        <a:gd name="T16" fmla="*/ 168 w 192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2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0" y="0"/>
                            <a:pt x="0" y="11"/>
                            <a:pt x="0" y="24"/>
                          </a:cubicBezTo>
                          <a:cubicBezTo>
                            <a:pt x="0" y="168"/>
                            <a:pt x="0" y="168"/>
                            <a:pt x="0" y="168"/>
                          </a:cubicBezTo>
                          <a:cubicBezTo>
                            <a:pt x="0" y="181"/>
                            <a:pt x="10" y="192"/>
                            <a:pt x="24" y="192"/>
                          </a:cubicBezTo>
                          <a:cubicBezTo>
                            <a:pt x="168" y="192"/>
                            <a:pt x="168" y="192"/>
                            <a:pt x="168" y="192"/>
                          </a:cubicBezTo>
                          <a:cubicBezTo>
                            <a:pt x="181" y="192"/>
                            <a:pt x="192" y="181"/>
                            <a:pt x="192" y="168"/>
                          </a:cubicBezTo>
                          <a:cubicBezTo>
                            <a:pt x="192" y="24"/>
                            <a:pt x="192" y="24"/>
                            <a:pt x="192" y="24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  <p:sp>
                  <p:nvSpPr>
                    <p:cNvPr id="139" name="Freeform 21"/>
                    <p:cNvSpPr/>
                    <p:nvPr/>
                  </p:nvSpPr>
                  <p:spPr bwMode="auto">
                    <a:xfrm>
                      <a:off x="2181225" y="2171700"/>
                      <a:ext cx="723900" cy="727075"/>
                    </a:xfrm>
                    <a:custGeom>
                      <a:avLst/>
                      <a:gdLst>
                        <a:gd name="T0" fmla="*/ 168 w 192"/>
                        <a:gd name="T1" fmla="*/ 0 h 193"/>
                        <a:gd name="T2" fmla="*/ 24 w 192"/>
                        <a:gd name="T3" fmla="*/ 0 h 193"/>
                        <a:gd name="T4" fmla="*/ 0 w 192"/>
                        <a:gd name="T5" fmla="*/ 25 h 193"/>
                        <a:gd name="T6" fmla="*/ 0 w 192"/>
                        <a:gd name="T7" fmla="*/ 169 h 193"/>
                        <a:gd name="T8" fmla="*/ 24 w 192"/>
                        <a:gd name="T9" fmla="*/ 193 h 193"/>
                        <a:gd name="T10" fmla="*/ 168 w 192"/>
                        <a:gd name="T11" fmla="*/ 193 h 193"/>
                        <a:gd name="T12" fmla="*/ 192 w 192"/>
                        <a:gd name="T13" fmla="*/ 169 h 193"/>
                        <a:gd name="T14" fmla="*/ 192 w 192"/>
                        <a:gd name="T15" fmla="*/ 25 h 193"/>
                        <a:gd name="T16" fmla="*/ 168 w 192"/>
                        <a:gd name="T17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93">
                          <a:moveTo>
                            <a:pt x="168" y="0"/>
                          </a:moveTo>
                          <a:cubicBezTo>
                            <a:pt x="24" y="0"/>
                            <a:pt x="24" y="0"/>
                            <a:pt x="24" y="0"/>
                          </a:cubicBezTo>
                          <a:cubicBezTo>
                            <a:pt x="10" y="0"/>
                            <a:pt x="0" y="11"/>
                            <a:pt x="0" y="25"/>
                          </a:cubicBezTo>
                          <a:cubicBezTo>
                            <a:pt x="0" y="169"/>
                            <a:pt x="0" y="169"/>
                            <a:pt x="0" y="169"/>
                          </a:cubicBezTo>
                          <a:cubicBezTo>
                            <a:pt x="0" y="182"/>
                            <a:pt x="10" y="193"/>
                            <a:pt x="24" y="193"/>
                          </a:cubicBezTo>
                          <a:cubicBezTo>
                            <a:pt x="168" y="193"/>
                            <a:pt x="168" y="193"/>
                            <a:pt x="168" y="193"/>
                          </a:cubicBezTo>
                          <a:cubicBezTo>
                            <a:pt x="181" y="193"/>
                            <a:pt x="192" y="182"/>
                            <a:pt x="192" y="169"/>
                          </a:cubicBezTo>
                          <a:cubicBezTo>
                            <a:pt x="192" y="25"/>
                            <a:pt x="192" y="25"/>
                            <a:pt x="192" y="25"/>
                          </a:cubicBezTo>
                          <a:cubicBezTo>
                            <a:pt x="192" y="11"/>
                            <a:pt x="181" y="0"/>
                            <a:pt x="16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id-ID">
                        <a:latin typeface="华文细黑" panose="02010600040101010101" pitchFamily="2" charset="-122"/>
                        <a:ea typeface="华文细黑" panose="02010600040101010101" pitchFamily="2" charset="-122"/>
                      </a:endParaRPr>
                    </a:p>
                  </p:txBody>
                </p:sp>
              </p:grpSp>
              <p:sp>
                <p:nvSpPr>
                  <p:cNvPr id="129" name="Freeform 25"/>
                  <p:cNvSpPr/>
                  <p:nvPr/>
                </p:nvSpPr>
                <p:spPr bwMode="auto">
                  <a:xfrm rot="5400000">
                    <a:off x="10918183" y="1777185"/>
                    <a:ext cx="138816" cy="121554"/>
                  </a:xfrm>
                  <a:custGeom>
                    <a:avLst/>
                    <a:gdLst>
                      <a:gd name="T0" fmla="*/ 504 w 896"/>
                      <a:gd name="T1" fmla="*/ 0 h 784"/>
                      <a:gd name="T2" fmla="*/ 116 w 896"/>
                      <a:gd name="T3" fmla="*/ 336 h 784"/>
                      <a:gd name="T4" fmla="*/ 0 w 896"/>
                      <a:gd name="T5" fmla="*/ 336 h 784"/>
                      <a:gd name="T6" fmla="*/ 168 w 896"/>
                      <a:gd name="T7" fmla="*/ 560 h 784"/>
                      <a:gd name="T8" fmla="*/ 336 w 896"/>
                      <a:gd name="T9" fmla="*/ 336 h 784"/>
                      <a:gd name="T10" fmla="*/ 230 w 896"/>
                      <a:gd name="T11" fmla="*/ 336 h 784"/>
                      <a:gd name="T12" fmla="*/ 504 w 896"/>
                      <a:gd name="T13" fmla="*/ 112 h 784"/>
                      <a:gd name="T14" fmla="*/ 784 w 896"/>
                      <a:gd name="T15" fmla="*/ 392 h 784"/>
                      <a:gd name="T16" fmla="*/ 504 w 896"/>
                      <a:gd name="T17" fmla="*/ 672 h 784"/>
                      <a:gd name="T18" fmla="*/ 504 w 896"/>
                      <a:gd name="T19" fmla="*/ 784 h 784"/>
                      <a:gd name="T20" fmla="*/ 896 w 896"/>
                      <a:gd name="T21" fmla="*/ 392 h 784"/>
                      <a:gd name="T22" fmla="*/ 504 w 896"/>
                      <a:gd name="T23" fmla="*/ 0 h 7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96" h="784">
                        <a:moveTo>
                          <a:pt x="504" y="0"/>
                        </a:moveTo>
                        <a:cubicBezTo>
                          <a:pt x="307" y="0"/>
                          <a:pt x="144" y="146"/>
                          <a:pt x="116" y="336"/>
                        </a:cubicBezTo>
                        <a:cubicBezTo>
                          <a:pt x="0" y="336"/>
                          <a:pt x="0" y="336"/>
                          <a:pt x="0" y="336"/>
                        </a:cubicBezTo>
                        <a:cubicBezTo>
                          <a:pt x="168" y="560"/>
                          <a:pt x="168" y="560"/>
                          <a:pt x="168" y="560"/>
                        </a:cubicBezTo>
                        <a:cubicBezTo>
                          <a:pt x="336" y="336"/>
                          <a:pt x="336" y="336"/>
                          <a:pt x="336" y="336"/>
                        </a:cubicBezTo>
                        <a:cubicBezTo>
                          <a:pt x="230" y="336"/>
                          <a:pt x="230" y="336"/>
                          <a:pt x="230" y="336"/>
                        </a:cubicBezTo>
                        <a:cubicBezTo>
                          <a:pt x="256" y="208"/>
                          <a:pt x="369" y="112"/>
                          <a:pt x="504" y="112"/>
                        </a:cubicBezTo>
                        <a:cubicBezTo>
                          <a:pt x="658" y="112"/>
                          <a:pt x="784" y="238"/>
                          <a:pt x="784" y="392"/>
                        </a:cubicBezTo>
                        <a:cubicBezTo>
                          <a:pt x="784" y="546"/>
                          <a:pt x="658" y="672"/>
                          <a:pt x="504" y="672"/>
                        </a:cubicBezTo>
                        <a:cubicBezTo>
                          <a:pt x="504" y="784"/>
                          <a:pt x="504" y="784"/>
                          <a:pt x="504" y="784"/>
                        </a:cubicBezTo>
                        <a:cubicBezTo>
                          <a:pt x="721" y="784"/>
                          <a:pt x="896" y="609"/>
                          <a:pt x="896" y="392"/>
                        </a:cubicBezTo>
                        <a:cubicBezTo>
                          <a:pt x="896" y="175"/>
                          <a:pt x="721" y="0"/>
                          <a:pt x="504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30" name="Oval 6"/>
                  <p:cNvSpPr/>
                  <p:nvPr/>
                </p:nvSpPr>
                <p:spPr bwMode="auto">
                  <a:xfrm>
                    <a:off x="5398958" y="1492265"/>
                    <a:ext cx="90613" cy="9002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25400" cap="flat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lIns="0" tIns="0" rIns="0" bIns="0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18" name="TextBox 68"/>
                  <p:cNvSpPr txBox="1"/>
                  <p:nvPr/>
                </p:nvSpPr>
                <p:spPr>
                  <a:xfrm>
                    <a:off x="6057923" y="1727252"/>
                    <a:ext cx="1381803" cy="1861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d-ID" sz="900" dirty="0">
                        <a:solidFill>
                          <a:schemeClr val="bg1">
                            <a:lumMod val="65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http://</a:t>
                    </a:r>
                    <a:r>
                      <a:rPr lang="id-ID" sz="9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www.</a:t>
                    </a:r>
                    <a:r>
                      <a:rPr lang="en-US" sz="90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华文细黑" panose="02010600040101010101" pitchFamily="2" charset="-122"/>
                        <a:ea typeface="华文细黑" panose="02010600040101010101" pitchFamily="2" charset="-122"/>
                      </a:rPr>
                      <a:t>tcu.mi.com</a:t>
                    </a:r>
                    <a:endParaRPr lang="id-ID" sz="900" dirty="0">
                      <a:solidFill>
                        <a:schemeClr val="bg1">
                          <a:lumMod val="65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119" name="Freeform 29"/>
                  <p:cNvSpPr>
                    <a:spLocks noEditPoints="1"/>
                  </p:cNvSpPr>
                  <p:nvPr/>
                </p:nvSpPr>
                <p:spPr bwMode="auto">
                  <a:xfrm>
                    <a:off x="5979379" y="1790592"/>
                    <a:ext cx="109008" cy="109080"/>
                  </a:xfrm>
                  <a:custGeom>
                    <a:avLst/>
                    <a:gdLst>
                      <a:gd name="T0" fmla="*/ 0 w 636"/>
                      <a:gd name="T1" fmla="*/ 318 h 636"/>
                      <a:gd name="T2" fmla="*/ 636 w 636"/>
                      <a:gd name="T3" fmla="*/ 318 h 636"/>
                      <a:gd name="T4" fmla="*/ 594 w 636"/>
                      <a:gd name="T5" fmla="*/ 308 h 636"/>
                      <a:gd name="T6" fmla="*/ 448 w 636"/>
                      <a:gd name="T7" fmla="*/ 179 h 636"/>
                      <a:gd name="T8" fmla="*/ 594 w 636"/>
                      <a:gd name="T9" fmla="*/ 308 h 636"/>
                      <a:gd name="T10" fmla="*/ 223 w 636"/>
                      <a:gd name="T11" fmla="*/ 486 h 636"/>
                      <a:gd name="T12" fmla="*/ 308 w 636"/>
                      <a:gd name="T13" fmla="*/ 594 h 636"/>
                      <a:gd name="T14" fmla="*/ 329 w 636"/>
                      <a:gd name="T15" fmla="*/ 42 h 636"/>
                      <a:gd name="T16" fmla="*/ 328 w 636"/>
                      <a:gd name="T17" fmla="*/ 184 h 636"/>
                      <a:gd name="T18" fmla="*/ 329 w 636"/>
                      <a:gd name="T19" fmla="*/ 42 h 636"/>
                      <a:gd name="T20" fmla="*/ 510 w 636"/>
                      <a:gd name="T21" fmla="*/ 119 h 636"/>
                      <a:gd name="T22" fmla="*/ 363 w 636"/>
                      <a:gd name="T23" fmla="*/ 45 h 636"/>
                      <a:gd name="T24" fmla="*/ 308 w 636"/>
                      <a:gd name="T25" fmla="*/ 184 h 636"/>
                      <a:gd name="T26" fmla="*/ 307 w 636"/>
                      <a:gd name="T27" fmla="*/ 42 h 636"/>
                      <a:gd name="T28" fmla="*/ 196 w 636"/>
                      <a:gd name="T29" fmla="*/ 160 h 636"/>
                      <a:gd name="T30" fmla="*/ 273 w 636"/>
                      <a:gd name="T31" fmla="*/ 45 h 636"/>
                      <a:gd name="T32" fmla="*/ 207 w 636"/>
                      <a:gd name="T33" fmla="*/ 186 h 636"/>
                      <a:gd name="T34" fmla="*/ 308 w 636"/>
                      <a:gd name="T35" fmla="*/ 308 h 636"/>
                      <a:gd name="T36" fmla="*/ 207 w 636"/>
                      <a:gd name="T37" fmla="*/ 186 h 636"/>
                      <a:gd name="T38" fmla="*/ 308 w 636"/>
                      <a:gd name="T39" fmla="*/ 452 h 636"/>
                      <a:gd name="T40" fmla="*/ 185 w 636"/>
                      <a:gd name="T41" fmla="*/ 328 h 636"/>
                      <a:gd name="T42" fmla="*/ 273 w 636"/>
                      <a:gd name="T43" fmla="*/ 591 h 636"/>
                      <a:gd name="T44" fmla="*/ 204 w 636"/>
                      <a:gd name="T45" fmla="*/ 493 h 636"/>
                      <a:gd name="T46" fmla="*/ 328 w 636"/>
                      <a:gd name="T47" fmla="*/ 594 h 636"/>
                      <a:gd name="T48" fmla="*/ 413 w 636"/>
                      <a:gd name="T49" fmla="*/ 486 h 636"/>
                      <a:gd name="T50" fmla="*/ 328 w 636"/>
                      <a:gd name="T51" fmla="*/ 594 h 636"/>
                      <a:gd name="T52" fmla="*/ 498 w 636"/>
                      <a:gd name="T53" fmla="*/ 528 h 636"/>
                      <a:gd name="T54" fmla="*/ 432 w 636"/>
                      <a:gd name="T55" fmla="*/ 493 h 636"/>
                      <a:gd name="T56" fmla="*/ 328 w 636"/>
                      <a:gd name="T57" fmla="*/ 452 h 636"/>
                      <a:gd name="T58" fmla="*/ 451 w 636"/>
                      <a:gd name="T59" fmla="*/ 328 h 636"/>
                      <a:gd name="T60" fmla="*/ 328 w 636"/>
                      <a:gd name="T61" fmla="*/ 308 h 636"/>
                      <a:gd name="T62" fmla="*/ 429 w 636"/>
                      <a:gd name="T63" fmla="*/ 186 h 636"/>
                      <a:gd name="T64" fmla="*/ 328 w 636"/>
                      <a:gd name="T65" fmla="*/ 308 h 636"/>
                      <a:gd name="T66" fmla="*/ 188 w 636"/>
                      <a:gd name="T67" fmla="*/ 179 h 636"/>
                      <a:gd name="T68" fmla="*/ 42 w 636"/>
                      <a:gd name="T69" fmla="*/ 308 h 636"/>
                      <a:gd name="T70" fmla="*/ 42 w 636"/>
                      <a:gd name="T71" fmla="*/ 328 h 636"/>
                      <a:gd name="T72" fmla="*/ 195 w 636"/>
                      <a:gd name="T73" fmla="*/ 475 h 636"/>
                      <a:gd name="T74" fmla="*/ 42 w 636"/>
                      <a:gd name="T75" fmla="*/ 328 h 636"/>
                      <a:gd name="T76" fmla="*/ 441 w 636"/>
                      <a:gd name="T77" fmla="*/ 475 h 636"/>
                      <a:gd name="T78" fmla="*/ 594 w 636"/>
                      <a:gd name="T79" fmla="*/ 328 h 6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636" h="636">
                        <a:moveTo>
                          <a:pt x="318" y="0"/>
                        </a:moveTo>
                        <a:cubicBezTo>
                          <a:pt x="142" y="0"/>
                          <a:pt x="0" y="142"/>
                          <a:pt x="0" y="318"/>
                        </a:cubicBezTo>
                        <a:cubicBezTo>
                          <a:pt x="0" y="494"/>
                          <a:pt x="142" y="636"/>
                          <a:pt x="318" y="636"/>
                        </a:cubicBezTo>
                        <a:cubicBezTo>
                          <a:pt x="494" y="636"/>
                          <a:pt x="636" y="494"/>
                          <a:pt x="636" y="318"/>
                        </a:cubicBezTo>
                        <a:cubicBezTo>
                          <a:pt x="636" y="142"/>
                          <a:pt x="494" y="0"/>
                          <a:pt x="318" y="0"/>
                        </a:cubicBezTo>
                        <a:close/>
                        <a:moveTo>
                          <a:pt x="594" y="308"/>
                        </a:moveTo>
                        <a:cubicBezTo>
                          <a:pt x="471" y="308"/>
                          <a:pt x="471" y="308"/>
                          <a:pt x="471" y="308"/>
                        </a:cubicBezTo>
                        <a:cubicBezTo>
                          <a:pt x="470" y="262"/>
                          <a:pt x="462" y="219"/>
                          <a:pt x="448" y="179"/>
                        </a:cubicBezTo>
                        <a:cubicBezTo>
                          <a:pt x="476" y="168"/>
                          <a:pt x="501" y="152"/>
                          <a:pt x="525" y="134"/>
                        </a:cubicBezTo>
                        <a:cubicBezTo>
                          <a:pt x="566" y="181"/>
                          <a:pt x="592" y="241"/>
                          <a:pt x="594" y="308"/>
                        </a:cubicBezTo>
                        <a:close/>
                        <a:moveTo>
                          <a:pt x="307" y="594"/>
                        </a:moveTo>
                        <a:cubicBezTo>
                          <a:pt x="273" y="566"/>
                          <a:pt x="244" y="529"/>
                          <a:pt x="223" y="486"/>
                        </a:cubicBezTo>
                        <a:cubicBezTo>
                          <a:pt x="250" y="478"/>
                          <a:pt x="278" y="473"/>
                          <a:pt x="308" y="472"/>
                        </a:cubicBezTo>
                        <a:cubicBezTo>
                          <a:pt x="308" y="594"/>
                          <a:pt x="308" y="594"/>
                          <a:pt x="308" y="594"/>
                        </a:cubicBezTo>
                        <a:cubicBezTo>
                          <a:pt x="307" y="594"/>
                          <a:pt x="307" y="594"/>
                          <a:pt x="307" y="594"/>
                        </a:cubicBezTo>
                        <a:close/>
                        <a:moveTo>
                          <a:pt x="329" y="42"/>
                        </a:moveTo>
                        <a:cubicBezTo>
                          <a:pt x="368" y="74"/>
                          <a:pt x="400" y="117"/>
                          <a:pt x="421" y="167"/>
                        </a:cubicBezTo>
                        <a:cubicBezTo>
                          <a:pt x="392" y="177"/>
                          <a:pt x="361" y="183"/>
                          <a:pt x="328" y="184"/>
                        </a:cubicBezTo>
                        <a:cubicBezTo>
                          <a:pt x="328" y="42"/>
                          <a:pt x="328" y="42"/>
                          <a:pt x="328" y="42"/>
                        </a:cubicBezTo>
                        <a:cubicBezTo>
                          <a:pt x="329" y="42"/>
                          <a:pt x="329" y="42"/>
                          <a:pt x="329" y="42"/>
                        </a:cubicBezTo>
                        <a:close/>
                        <a:moveTo>
                          <a:pt x="363" y="45"/>
                        </a:moveTo>
                        <a:cubicBezTo>
                          <a:pt x="420" y="55"/>
                          <a:pt x="471" y="81"/>
                          <a:pt x="510" y="119"/>
                        </a:cubicBezTo>
                        <a:cubicBezTo>
                          <a:pt x="489" y="136"/>
                          <a:pt x="466" y="150"/>
                          <a:pt x="440" y="160"/>
                        </a:cubicBezTo>
                        <a:cubicBezTo>
                          <a:pt x="421" y="116"/>
                          <a:pt x="395" y="77"/>
                          <a:pt x="363" y="45"/>
                        </a:cubicBezTo>
                        <a:close/>
                        <a:moveTo>
                          <a:pt x="308" y="42"/>
                        </a:moveTo>
                        <a:cubicBezTo>
                          <a:pt x="308" y="184"/>
                          <a:pt x="308" y="184"/>
                          <a:pt x="308" y="184"/>
                        </a:cubicBezTo>
                        <a:cubicBezTo>
                          <a:pt x="275" y="183"/>
                          <a:pt x="244" y="177"/>
                          <a:pt x="215" y="167"/>
                        </a:cubicBezTo>
                        <a:cubicBezTo>
                          <a:pt x="236" y="117"/>
                          <a:pt x="268" y="74"/>
                          <a:pt x="307" y="42"/>
                        </a:cubicBezTo>
                        <a:cubicBezTo>
                          <a:pt x="307" y="42"/>
                          <a:pt x="307" y="42"/>
                          <a:pt x="308" y="42"/>
                        </a:cubicBezTo>
                        <a:close/>
                        <a:moveTo>
                          <a:pt x="196" y="160"/>
                        </a:moveTo>
                        <a:cubicBezTo>
                          <a:pt x="171" y="150"/>
                          <a:pt x="147" y="136"/>
                          <a:pt x="126" y="119"/>
                        </a:cubicBezTo>
                        <a:cubicBezTo>
                          <a:pt x="165" y="81"/>
                          <a:pt x="216" y="55"/>
                          <a:pt x="273" y="45"/>
                        </a:cubicBezTo>
                        <a:cubicBezTo>
                          <a:pt x="241" y="77"/>
                          <a:pt x="215" y="116"/>
                          <a:pt x="196" y="160"/>
                        </a:cubicBezTo>
                        <a:close/>
                        <a:moveTo>
                          <a:pt x="207" y="186"/>
                        </a:moveTo>
                        <a:cubicBezTo>
                          <a:pt x="239" y="197"/>
                          <a:pt x="273" y="204"/>
                          <a:pt x="308" y="205"/>
                        </a:cubicBezTo>
                        <a:cubicBezTo>
                          <a:pt x="308" y="308"/>
                          <a:pt x="308" y="308"/>
                          <a:pt x="308" y="308"/>
                        </a:cubicBezTo>
                        <a:cubicBezTo>
                          <a:pt x="185" y="308"/>
                          <a:pt x="185" y="308"/>
                          <a:pt x="185" y="308"/>
                        </a:cubicBezTo>
                        <a:cubicBezTo>
                          <a:pt x="186" y="265"/>
                          <a:pt x="194" y="224"/>
                          <a:pt x="207" y="186"/>
                        </a:cubicBezTo>
                        <a:close/>
                        <a:moveTo>
                          <a:pt x="308" y="328"/>
                        </a:moveTo>
                        <a:cubicBezTo>
                          <a:pt x="308" y="452"/>
                          <a:pt x="308" y="452"/>
                          <a:pt x="308" y="452"/>
                        </a:cubicBezTo>
                        <a:cubicBezTo>
                          <a:pt x="275" y="453"/>
                          <a:pt x="244" y="458"/>
                          <a:pt x="215" y="468"/>
                        </a:cubicBezTo>
                        <a:cubicBezTo>
                          <a:pt x="197" y="425"/>
                          <a:pt x="186" y="378"/>
                          <a:pt x="185" y="328"/>
                        </a:cubicBezTo>
                        <a:lnTo>
                          <a:pt x="308" y="328"/>
                        </a:lnTo>
                        <a:close/>
                        <a:moveTo>
                          <a:pt x="273" y="591"/>
                        </a:moveTo>
                        <a:cubicBezTo>
                          <a:pt x="222" y="582"/>
                          <a:pt x="176" y="560"/>
                          <a:pt x="138" y="528"/>
                        </a:cubicBezTo>
                        <a:cubicBezTo>
                          <a:pt x="158" y="514"/>
                          <a:pt x="180" y="502"/>
                          <a:pt x="204" y="493"/>
                        </a:cubicBezTo>
                        <a:cubicBezTo>
                          <a:pt x="222" y="531"/>
                          <a:pt x="245" y="563"/>
                          <a:pt x="273" y="591"/>
                        </a:cubicBezTo>
                        <a:close/>
                        <a:moveTo>
                          <a:pt x="328" y="594"/>
                        </a:moveTo>
                        <a:cubicBezTo>
                          <a:pt x="328" y="472"/>
                          <a:pt x="328" y="472"/>
                          <a:pt x="328" y="472"/>
                        </a:cubicBezTo>
                        <a:cubicBezTo>
                          <a:pt x="358" y="473"/>
                          <a:pt x="386" y="478"/>
                          <a:pt x="413" y="486"/>
                        </a:cubicBezTo>
                        <a:cubicBezTo>
                          <a:pt x="392" y="529"/>
                          <a:pt x="363" y="566"/>
                          <a:pt x="329" y="594"/>
                        </a:cubicBezTo>
                        <a:cubicBezTo>
                          <a:pt x="329" y="594"/>
                          <a:pt x="329" y="594"/>
                          <a:pt x="328" y="594"/>
                        </a:cubicBezTo>
                        <a:close/>
                        <a:moveTo>
                          <a:pt x="432" y="493"/>
                        </a:moveTo>
                        <a:cubicBezTo>
                          <a:pt x="456" y="502"/>
                          <a:pt x="478" y="514"/>
                          <a:pt x="498" y="528"/>
                        </a:cubicBezTo>
                        <a:cubicBezTo>
                          <a:pt x="460" y="560"/>
                          <a:pt x="414" y="582"/>
                          <a:pt x="363" y="591"/>
                        </a:cubicBezTo>
                        <a:cubicBezTo>
                          <a:pt x="391" y="563"/>
                          <a:pt x="414" y="531"/>
                          <a:pt x="432" y="493"/>
                        </a:cubicBezTo>
                        <a:close/>
                        <a:moveTo>
                          <a:pt x="421" y="468"/>
                        </a:moveTo>
                        <a:cubicBezTo>
                          <a:pt x="392" y="458"/>
                          <a:pt x="361" y="453"/>
                          <a:pt x="328" y="452"/>
                        </a:cubicBezTo>
                        <a:cubicBezTo>
                          <a:pt x="328" y="328"/>
                          <a:pt x="328" y="328"/>
                          <a:pt x="328" y="328"/>
                        </a:cubicBezTo>
                        <a:cubicBezTo>
                          <a:pt x="451" y="328"/>
                          <a:pt x="451" y="328"/>
                          <a:pt x="451" y="328"/>
                        </a:cubicBezTo>
                        <a:cubicBezTo>
                          <a:pt x="450" y="378"/>
                          <a:pt x="439" y="425"/>
                          <a:pt x="421" y="468"/>
                        </a:cubicBezTo>
                        <a:close/>
                        <a:moveTo>
                          <a:pt x="328" y="308"/>
                        </a:moveTo>
                        <a:cubicBezTo>
                          <a:pt x="328" y="205"/>
                          <a:pt x="328" y="205"/>
                          <a:pt x="328" y="205"/>
                        </a:cubicBezTo>
                        <a:cubicBezTo>
                          <a:pt x="363" y="204"/>
                          <a:pt x="397" y="197"/>
                          <a:pt x="429" y="186"/>
                        </a:cubicBezTo>
                        <a:cubicBezTo>
                          <a:pt x="442" y="224"/>
                          <a:pt x="450" y="265"/>
                          <a:pt x="451" y="308"/>
                        </a:cubicBezTo>
                        <a:lnTo>
                          <a:pt x="328" y="308"/>
                        </a:lnTo>
                        <a:close/>
                        <a:moveTo>
                          <a:pt x="111" y="134"/>
                        </a:moveTo>
                        <a:cubicBezTo>
                          <a:pt x="135" y="152"/>
                          <a:pt x="160" y="168"/>
                          <a:pt x="188" y="179"/>
                        </a:cubicBezTo>
                        <a:cubicBezTo>
                          <a:pt x="174" y="219"/>
                          <a:pt x="166" y="262"/>
                          <a:pt x="165" y="308"/>
                        </a:cubicBezTo>
                        <a:cubicBezTo>
                          <a:pt x="42" y="308"/>
                          <a:pt x="42" y="308"/>
                          <a:pt x="42" y="308"/>
                        </a:cubicBezTo>
                        <a:cubicBezTo>
                          <a:pt x="44" y="241"/>
                          <a:pt x="70" y="181"/>
                          <a:pt x="111" y="134"/>
                        </a:cubicBezTo>
                        <a:close/>
                        <a:moveTo>
                          <a:pt x="42" y="328"/>
                        </a:moveTo>
                        <a:cubicBezTo>
                          <a:pt x="165" y="328"/>
                          <a:pt x="165" y="328"/>
                          <a:pt x="165" y="328"/>
                        </a:cubicBezTo>
                        <a:cubicBezTo>
                          <a:pt x="166" y="381"/>
                          <a:pt x="177" y="430"/>
                          <a:pt x="195" y="475"/>
                        </a:cubicBezTo>
                        <a:cubicBezTo>
                          <a:pt x="169" y="485"/>
                          <a:pt x="145" y="498"/>
                          <a:pt x="123" y="514"/>
                        </a:cubicBezTo>
                        <a:cubicBezTo>
                          <a:pt x="75" y="466"/>
                          <a:pt x="44" y="401"/>
                          <a:pt x="42" y="328"/>
                        </a:cubicBezTo>
                        <a:close/>
                        <a:moveTo>
                          <a:pt x="513" y="514"/>
                        </a:moveTo>
                        <a:cubicBezTo>
                          <a:pt x="491" y="498"/>
                          <a:pt x="467" y="485"/>
                          <a:pt x="441" y="475"/>
                        </a:cubicBezTo>
                        <a:cubicBezTo>
                          <a:pt x="459" y="430"/>
                          <a:pt x="470" y="381"/>
                          <a:pt x="471" y="328"/>
                        </a:cubicBezTo>
                        <a:cubicBezTo>
                          <a:pt x="594" y="328"/>
                          <a:pt x="594" y="328"/>
                          <a:pt x="594" y="328"/>
                        </a:cubicBezTo>
                        <a:cubicBezTo>
                          <a:pt x="592" y="401"/>
                          <a:pt x="561" y="466"/>
                          <a:pt x="513" y="514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</p:grpSp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6728" y="1244940"/>
                <a:ext cx="7583089" cy="487594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cxnSp>
          <p:nvCxnSpPr>
            <p:cNvPr id="16" name="直線接點 15"/>
            <p:cNvCxnSpPr/>
            <p:nvPr/>
          </p:nvCxnSpPr>
          <p:spPr>
            <a:xfrm>
              <a:off x="5122057" y="5487427"/>
              <a:ext cx="678952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 flipV="1">
              <a:off x="5116336" y="5728997"/>
              <a:ext cx="3212975" cy="93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5124550" y="6014398"/>
              <a:ext cx="4568840" cy="186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5661607" y="927746"/>
              <a:ext cx="2667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編輯 </a:t>
              </a: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MainActivity.java </a:t>
              </a:r>
              <a:r>
                <a:rPr lang="zh-TW" altLang="en-US" sz="16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檔案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212068" y="2820904"/>
            <a:ext cx="3932674" cy="227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呼叫 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setLayoutAlgorithm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内容重新布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局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使用 </a:t>
            </a:r>
            <a:r>
              <a:rPr lang="en-US" altLang="zh-TW" dirty="0" err="1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setTextZoom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()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來設定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字型預設縮放大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小。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28600" indent="-228600" algn="just">
              <a:lnSpc>
                <a:spcPct val="150000"/>
              </a:lnSpc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US" altLang="zh-TW" dirty="0" err="1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loadUrl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()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加入要顯示的網頁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TW" altLang="en-US" dirty="0">
              <a:solidFill>
                <a:schemeClr val="bg2">
                  <a:lumMod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0372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93" y="190222"/>
            <a:ext cx="7736107" cy="6927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016">
            <a:off x="521061" y="1548367"/>
            <a:ext cx="3966765" cy="35193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85930" y="2377002"/>
            <a:ext cx="47100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 smtClean="0">
                <a:latin typeface="Impact" panose="020B0806030902050204" pitchFamily="34" charset="0"/>
              </a:rPr>
              <a:t>PART04</a:t>
            </a:r>
            <a:endParaRPr lang="zh-CN" altLang="en-US" sz="11500" dirty="0">
              <a:latin typeface="Impact" panose="020B080603090205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26874" y="4024701"/>
            <a:ext cx="4578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網頁測試結果</a:t>
            </a:r>
          </a:p>
        </p:txBody>
      </p:sp>
    </p:spTree>
    <p:extLst>
      <p:ext uri="{BB962C8B-B14F-4D97-AF65-F5344CB8AC3E}">
        <p14:creationId xmlns:p14="http://schemas.microsoft.com/office/powerpoint/2010/main" val="30495038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426</TotalTime>
  <Words>538</Words>
  <Application>Microsoft Office PowerPoint</Application>
  <PresentationFormat>寬螢幕</PresentationFormat>
  <Paragraphs>83</Paragraphs>
  <Slides>13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DengXian</vt:lpstr>
      <vt:lpstr>SimSun</vt:lpstr>
      <vt:lpstr>华文细黑</vt:lpstr>
      <vt:lpstr>方正兰亭粗黑简体</vt:lpstr>
      <vt:lpstr>方正正黑简体</vt:lpstr>
      <vt:lpstr>新細明體</vt:lpstr>
      <vt:lpstr>Arial</vt:lpstr>
      <vt:lpstr>Calibri</vt:lpstr>
      <vt:lpstr>Calibri Light</vt:lpstr>
      <vt:lpstr>Impact</vt:lpstr>
      <vt:lpstr>天體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吳嘉欣</dc:creator>
  <cp:lastModifiedBy>嘉欣 吳</cp:lastModifiedBy>
  <dcterms:created xsi:type="dcterms:W3CDTF">2016-04-22T02:01:00Z</dcterms:created>
  <dcterms:modified xsi:type="dcterms:W3CDTF">2022-04-29T12:39:38Z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